
<file path=[Content_Types].xml><?xml version="1.0" encoding="utf-8"?>
<Types xmlns="http://schemas.openxmlformats.org/package/2006/content-types">
  <Override ContentType="application/vnd.openxmlformats-officedocument.presentationml.slide+xml" PartName="/ppt/slides/slide6.xml"/>
  <Override ContentType="application/vnd.openxmlformats-officedocument.presentationml.slide+xml" PartName="/ppt/slides/slide29.xml"/>
  <Override ContentType="application/vnd.openxmlformats-officedocument.presentationml.slide+xml" PartName="/ppt/slides/slide38.xml"/>
  <Override ContentType="application/vnd.openxmlformats-officedocument.presentationml.slideLayout+xml" PartName="/ppt/slideLayouts/slideLayout8.xml"/>
  <Override ContentType="application/vnd.openxmlformats-officedocument.presentationml.slideLayout+xml" PartName="/ppt/slideLayouts/slideLayout19.xml"/>
  <Override ContentType="application/vnd.openxmlformats-officedocument.presentationml.notesSlide+xml" PartName="/ppt/notesSlides/notesSlide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7.xml"/>
  <Override ContentType="application/vnd.openxmlformats-officedocument.presentationml.slide+xml" PartName="/ppt/slides/slide36.xml"/>
  <Override ContentType="application/vnd.openxmlformats-officedocument.presentationml.slideLayout+xml" PartName="/ppt/slideLayouts/slideLayout4.xml"/>
  <Override ContentType="application/vnd.openxmlformats-officedocument.presentationml.slideLayout+xml" PartName="/ppt/slideLayouts/slideLayout6.xml"/>
  <Override ContentType="application/vnd.openxmlformats-officedocument.presentationml.slideLayout+xml" PartName="/ppt/slideLayouts/slideLayout17.xml"/>
  <Override ContentType="application/vnd.openxmlformats-officedocument.theme+xml" PartName="/ppt/theme/theme3.xml"/>
  <Override ContentType="application/vnd.openxmlformats-officedocument.presentationml.tags+xml" PartName="/ppt/tags/tag4.xml"/>
  <Override ContentType="application/vnd.openxmlformats-officedocument.presentationml.slide+xml" PartName="/ppt/slides/slide2.xml"/>
  <Override ContentType="application/vnd.openxmlformats-officedocument.presentationml.slide+xml" PartName="/ppt/slides/slide16.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43.xml"/>
  <Override ContentType="application/vnd.openxmlformats-officedocument.theme+xml" PartName="/ppt/theme/theme1.xml"/>
  <Override ContentType="application/vnd.openxmlformats-officedocument.presentationml.slideLayout+xml" PartName="/ppt/slideLayouts/slideLayout2.xml"/>
  <Override ContentType="application/vnd.openxmlformats-officedocument.presentationml.slideLayout+xml" PartName="/ppt/slideLayouts/slideLayout15.xml"/>
  <Override ContentType="application/vnd.openxmlformats-officedocument.presentationml.tags+xml" PartName="/ppt/tags/tag2.xml"/>
  <Default ContentType="application/vnd.openxmlformats-package.relationships+xml" Extension="rels"/>
  <Default ContentType="application/xml" Extension="xml"/>
  <Override ContentType="application/vnd.openxmlformats-officedocument.presentationml.slide+xml" PartName="/ppt/slides/slide14.xml"/>
  <Override ContentType="application/vnd.openxmlformats-officedocument.presentationml.slide+xml" PartName="/ppt/slides/slide23.xml"/>
  <Override ContentType="application/vnd.openxmlformats-officedocument.presentationml.slide+xml" PartName="/ppt/slides/slide32.xml"/>
  <Override ContentType="application/vnd.openxmlformats-officedocument.presentationml.slide+xml" PartName="/ppt/slides/slide41.xml"/>
  <Override ContentType="application/vnd.openxmlformats-officedocument.presentationml.notesMaster+xml" PartName="/ppt/notesMasters/notesMaster1.xml"/>
  <Override ContentType="application/vnd.openxmlformats-officedocument.presentationml.slideLayout+xml" PartName="/ppt/slideLayouts/slideLayout13.xml"/>
  <Override ContentType="application/vnd.openxmlformats-officedocument.presentationml.slideLayout+xml" PartName="/ppt/slideLayouts/slideLayout22.xml"/>
  <Override ContentType="application/vnd.openxmlformats-officedocument.presentationml.slide+xml" PartName="/ppt/slides/slide10.xml"/>
  <Override ContentType="application/vnd.openxmlformats-officedocument.presentationml.slide+xml" PartName="/ppt/slides/slide12.xml"/>
  <Override ContentType="application/vnd.openxmlformats-officedocument.presentationml.slide+xml" PartName="/ppt/slides/slide21.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presentationml.slideLayout+xml" PartName="/ppt/slideLayouts/slideLayout11.xml"/>
  <Override ContentType="application/vnd.openxmlformats-officedocument.presentationml.slideLayout+xml" PartName="/ppt/slideLayouts/slideLayout20.xml"/>
  <Override ContentType="application/vnd.openxmlformats-officedocument.presentationml.slide+xml" PartName="/ppt/slides/slide7.xml"/>
  <Override ContentType="application/vnd.openxmlformats-officedocument.presentationml.slide+xml" PartName="/ppt/slides/slide9.xml"/>
  <Override ContentType="application/vnd.openxmlformats-officedocument.presentationml.viewProps+xml" PartName="/ppt/viewProps.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xml" PartName="/ppt/slides/slide5.xml"/>
  <Override ContentType="application/vnd.openxmlformats-officedocument.presentationml.slide+xml" PartName="/ppt/slides/slide19.xml"/>
  <Override ContentType="application/vnd.openxmlformats-officedocument.presentationml.slide+xml" PartName="/ppt/slides/slide28.xml"/>
  <Override ContentType="application/vnd.openxmlformats-officedocument.presentationml.slide+xml" PartName="/ppt/slides/slide39.xml"/>
  <Override ContentType="application/vnd.openxmlformats-officedocument.presentationml.slideLayout+xml" PartName="/ppt/slideLayouts/slideLayout7.xml"/>
  <Default ContentType="image/png" Extension="png"/>
  <Override ContentType="application/vnd.openxmlformats-officedocument.presentationml.notesSlide+xml" PartName="/ppt/notesSlides/notesSlide1.xml"/>
  <Override ContentType="application/vnd.openxmlformats-officedocument.presentationml.slide+xml" PartName="/ppt/slides/slide3.xml"/>
  <Override ContentType="application/vnd.openxmlformats-officedocument.presentationml.slide+xml" PartName="/ppt/slides/slide17.xml"/>
  <Override ContentType="application/vnd.openxmlformats-officedocument.presentationml.slide+xml" PartName="/ppt/slides/slide26.xml"/>
  <Override ContentType="application/vnd.openxmlformats-officedocument.presentationml.slide+xml" PartName="/ppt/slides/slide37.xml"/>
  <Override ContentType="application/vnd.openxmlformats-officedocument.presentationml.presProps+xml" PartName="/ppt/presProps.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theme+xml" PartName="/ppt/theme/theme2.xml"/>
  <Override ContentType="application/vnd.openxmlformats-officedocument.presentationml.slide+xml" PartName="/ppt/slides/slide1.xml"/>
  <Override ContentType="application/vnd.openxmlformats-officedocument.presentationml.slide+xml" PartName="/ppt/slides/slide15.xml"/>
  <Override ContentType="application/vnd.openxmlformats-officedocument.presentationml.slide+xml" PartName="/ppt/slides/slide24.xml"/>
  <Override ContentType="application/vnd.openxmlformats-officedocument.presentationml.slide+xml" PartName="/ppt/slides/slide33.xml"/>
  <Override ContentType="application/vnd.openxmlformats-officedocument.presentationml.slide+xml" PartName="/ppt/slides/slide35.xml"/>
  <Override ContentType="application/vnd.openxmlformats-officedocument.presentationml.slideLayout+xml" PartName="/ppt/slideLayouts/slideLayout3.xml"/>
  <Override ContentType="application/vnd.openxmlformats-officedocument.presentationml.slideLayout+xml" PartName="/ppt/slideLayouts/slideLayout16.xml"/>
  <Default ContentType="image/jpeg" Extension="jpeg"/>
  <Override ContentType="application/vnd.openxmlformats-officedocument.presentationml.tags+xml" PartName="/ppt/tags/tag3.xml"/>
  <Default ContentType="image/x-emf" Extension="emf"/>
  <Override ContentType="application/vnd.openxmlformats-officedocument.presentationml.presentation.main+xml" PartName="/ppt/presentation.xml"/>
  <Override ContentType="application/vnd.openxmlformats-officedocument.presentationml.slide+xml" PartName="/ppt/slides/slide13.xml"/>
  <Override ContentType="application/vnd.openxmlformats-officedocument.presentationml.slide+xml" PartName="/ppt/slides/slide22.xml"/>
  <Override ContentType="application/vnd.openxmlformats-officedocument.presentationml.slide+xml" PartName="/ppt/slides/slide31.xml"/>
  <Override ContentType="application/vnd.openxmlformats-officedocument.presentationml.slide+xml" PartName="/ppt/slides/slide42.xml"/>
  <Override ContentType="application/vnd.openxmlformats-officedocument.presentationml.slideLayout+xml" PartName="/ppt/slideLayouts/slideLayout1.xml"/>
  <Override ContentType="application/vnd.openxmlformats-officedocument.presentationml.slideLayout+xml" PartName="/ppt/slideLayouts/slideLayout14.xml"/>
  <Override ContentType="application/vnd.openxmlformats-officedocument.presentationml.slideLayout+xml" PartName="/ppt/slideLayouts/slideLayout23.xml"/>
  <Override ContentType="application/vnd.openxmlformats-officedocument.presentationml.tags+xml" PartName="/ppt/tags/tag1.xml"/>
  <Default ContentType="audio/wav" Extension="wav"/>
  <Override ContentType="application/vnd.openxmlformats-officedocument.extended-properties+xml" PartName="/docProps/app.xml"/>
  <Override ContentType="application/vnd.openxmlformats-officedocument.presentationml.slide+xml" PartName="/ppt/slides/slide11.xml"/>
  <Override ContentType="application/vnd.openxmlformats-officedocument.presentationml.slide+xml" PartName="/ppt/slides/slide20.xml"/>
  <Override ContentType="application/vnd.openxmlformats-officedocument.presentationml.slide+xml" PartName="/ppt/slides/slide40.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10.xml"/>
  <Default ContentType="image/gif" Extension="gif"/>
  <Override ContentType="application/vnd.openxmlformats-officedocument.presentationml.slide+xml" PartName="/ppt/slides/slide8.xml"/>
  <Override ContentType="application/vnd.openxmlformats-package.core-properties+xml" PartName="/docProps/core.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6"/>
  </p:notesMasterIdLst>
  <p:sldIdLst>
    <p:sldId id="256" r:id="rId3"/>
    <p:sldId id="371" r:id="rId4"/>
    <p:sldId id="372" r:id="rId5"/>
    <p:sldId id="320" r:id="rId6"/>
    <p:sldId id="321" r:id="rId7"/>
    <p:sldId id="322" r:id="rId8"/>
    <p:sldId id="323" r:id="rId9"/>
    <p:sldId id="326" r:id="rId10"/>
    <p:sldId id="327" r:id="rId11"/>
    <p:sldId id="308" r:id="rId12"/>
    <p:sldId id="373" r:id="rId13"/>
    <p:sldId id="314" r:id="rId14"/>
    <p:sldId id="328" r:id="rId15"/>
    <p:sldId id="330" r:id="rId16"/>
    <p:sldId id="332" r:id="rId17"/>
    <p:sldId id="333" r:id="rId18"/>
    <p:sldId id="334" r:id="rId19"/>
    <p:sldId id="335" r:id="rId20"/>
    <p:sldId id="336" r:id="rId21"/>
    <p:sldId id="337" r:id="rId22"/>
    <p:sldId id="338" r:id="rId23"/>
    <p:sldId id="339" r:id="rId24"/>
    <p:sldId id="340" r:id="rId25"/>
    <p:sldId id="341" r:id="rId26"/>
    <p:sldId id="342" r:id="rId27"/>
    <p:sldId id="344" r:id="rId28"/>
    <p:sldId id="345" r:id="rId29"/>
    <p:sldId id="346" r:id="rId30"/>
    <p:sldId id="347" r:id="rId31"/>
    <p:sldId id="348" r:id="rId32"/>
    <p:sldId id="349" r:id="rId33"/>
    <p:sldId id="350" r:id="rId34"/>
    <p:sldId id="351" r:id="rId35"/>
    <p:sldId id="352" r:id="rId36"/>
    <p:sldId id="353" r:id="rId37"/>
    <p:sldId id="354" r:id="rId38"/>
    <p:sldId id="355" r:id="rId39"/>
    <p:sldId id="356" r:id="rId40"/>
    <p:sldId id="359" r:id="rId41"/>
    <p:sldId id="360" r:id="rId42"/>
    <p:sldId id="370" r:id="rId43"/>
    <p:sldId id="374" r:id="rId44"/>
    <p:sldId id="260" r:id="rId45"/>
  </p:sldIdLst>
  <p:sldSz cx="11880850" cy="7200900"/>
  <p:notesSz cx="6858000" cy="9144000"/>
  <p:defaultTextStyle>
    <a:defPPr>
      <a:defRPr lang="zh-CN"/>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092" autoAdjust="0"/>
    <p:restoredTop sz="94635" autoAdjust="0"/>
  </p:normalViewPr>
  <p:slideViewPr>
    <p:cSldViewPr>
      <p:cViewPr varScale="1">
        <p:scale>
          <a:sx n="63" d="100"/>
          <a:sy n="63" d="100"/>
        </p:scale>
        <p:origin x="-1158" y="-114"/>
      </p:cViewPr>
      <p:guideLst>
        <p:guide orient="horz" pos="2268"/>
        <p:guide pos="3742"/>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3412E5-6404-434F-BCBA-178C6E3E8ACE}" type="datetimeFigureOut">
              <a:rPr lang="zh-CN" altLang="en-US" smtClean="0"/>
              <a:pPr/>
              <a:t>2016/9/26</a:t>
            </a:fld>
            <a:endParaRPr lang="zh-CN" altLang="en-US"/>
          </a:p>
        </p:txBody>
      </p:sp>
      <p:sp>
        <p:nvSpPr>
          <p:cNvPr id="4" name="幻灯片图像占位符 3"/>
          <p:cNvSpPr>
            <a:spLocks noGrp="1" noRot="1" noChangeAspect="1"/>
          </p:cNvSpPr>
          <p:nvPr>
            <p:ph type="sldImg" idx="2"/>
          </p:nvPr>
        </p:nvSpPr>
        <p:spPr>
          <a:xfrm>
            <a:off x="601663" y="685800"/>
            <a:ext cx="565467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1016AD-4674-41D1-9FE9-4FDC7180BA8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xfrm>
            <a:off x="200025" y="434975"/>
            <a:ext cx="6461125" cy="3917950"/>
          </a:xfrm>
          <a:prstGeom prst="rect">
            <a:avLst/>
          </a:prstGeom>
          <a:noFill/>
          <a:ln>
            <a:miter lim="800000"/>
            <a:headEnd/>
            <a:tailEnd/>
          </a:ln>
        </p:spPr>
      </p:sp>
      <p:sp>
        <p:nvSpPr>
          <p:cNvPr id="28675" name="Rectangle 3"/>
          <p:cNvSpPr>
            <a:spLocks noGrp="1" noChangeArrowheads="1"/>
          </p:cNvSpPr>
          <p:nvPr>
            <p:ph type="body" idx="1"/>
          </p:nvPr>
        </p:nvSpPr>
        <p:spPr bwMode="auto">
          <a:xfrm>
            <a:off x="686786" y="4341697"/>
            <a:ext cx="5484428" cy="4115653"/>
          </a:xfrm>
          <a:prstGeom prst="rect">
            <a:avLst/>
          </a:prstGeom>
          <a:noFill/>
          <a:ln>
            <a:miter lim="800000"/>
            <a:headEnd/>
            <a:tailEnd/>
          </a:ln>
        </p:spPr>
        <p:txBody>
          <a:bodyPr lIns="92246" tIns="46123" rIns="92246" bIns="46123"/>
          <a:lstStyle/>
          <a:p>
            <a:pPr eaLnBrk="1" hangingPunct="1"/>
            <a:r>
              <a:rPr lang="en-US" altLang="ko-KR" dirty="0" smtClean="0">
                <a:latin typeface="Arial" charset="0"/>
                <a:ea typeface="Gulim" pitchFamily="34" charset="-127"/>
              </a:rPr>
              <a:t>Efficiency</a:t>
            </a:r>
            <a:endParaRPr lang="ko-KR" altLang="en-US" dirty="0" smtClean="0">
              <a:latin typeface="Arial" charset="0"/>
              <a:ea typeface="Gulim" pitchFamily="34" charset="-127"/>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xfrm>
            <a:off x="200025" y="434975"/>
            <a:ext cx="6461125" cy="3917950"/>
          </a:xfrm>
          <a:prstGeom prst="rect">
            <a:avLst/>
          </a:prstGeom>
          <a:noFill/>
          <a:ln>
            <a:miter lim="800000"/>
            <a:headEnd/>
            <a:tailEnd/>
          </a:ln>
        </p:spPr>
      </p:sp>
      <p:sp>
        <p:nvSpPr>
          <p:cNvPr id="33795" name="Rectangle 3"/>
          <p:cNvSpPr>
            <a:spLocks noGrp="1" noChangeArrowheads="1"/>
          </p:cNvSpPr>
          <p:nvPr>
            <p:ph type="body" idx="1"/>
          </p:nvPr>
        </p:nvSpPr>
        <p:spPr bwMode="auto">
          <a:xfrm>
            <a:off x="686786" y="4341698"/>
            <a:ext cx="5484428" cy="4115653"/>
          </a:xfrm>
          <a:prstGeom prst="rect">
            <a:avLst/>
          </a:prstGeom>
          <a:noFill/>
          <a:ln>
            <a:miter lim="800000"/>
            <a:headEnd/>
            <a:tailEnd/>
          </a:ln>
        </p:spPr>
        <p:txBody>
          <a:bodyPr lIns="95458" tIns="47729" rIns="95458" bIns="47729"/>
          <a:lstStyle/>
          <a:p>
            <a:pPr eaLnBrk="1" hangingPunct="1"/>
            <a:endParaRPr lang="ko-KR" altLang="en-US" smtClean="0">
              <a:latin typeface="Arial" charset="0"/>
              <a:ea typeface="Gulim" pitchFamily="34"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891074" y="2236947"/>
            <a:ext cx="10098723" cy="1543526"/>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782129" y="4080510"/>
            <a:ext cx="8316595" cy="1840230"/>
          </a:xfrm>
          <a:prstGeom prst="rect">
            <a:avLst/>
          </a:prstGeom>
        </p:spPr>
        <p:txBody>
          <a:bodyPr/>
          <a:lstStyle>
            <a:lvl1pPr marL="0" indent="0" algn="ctr">
              <a:buNone/>
              <a:defRPr>
                <a:solidFill>
                  <a:schemeClr val="tx1">
                    <a:tint val="75000"/>
                  </a:schemeClr>
                </a:solidFill>
              </a:defRPr>
            </a:lvl1pPr>
            <a:lvl2pPr marL="514350" indent="0" algn="ctr">
              <a:buNone/>
              <a:defRPr>
                <a:solidFill>
                  <a:schemeClr val="tx1">
                    <a:tint val="75000"/>
                  </a:schemeClr>
                </a:solidFill>
              </a:defRPr>
            </a:lvl2pPr>
            <a:lvl3pPr marL="1028700" indent="0" algn="ctr">
              <a:buNone/>
              <a:defRPr>
                <a:solidFill>
                  <a:schemeClr val="tx1">
                    <a:tint val="75000"/>
                  </a:schemeClr>
                </a:solidFill>
              </a:defRPr>
            </a:lvl3pPr>
            <a:lvl4pPr marL="1543050" indent="0" algn="ctr">
              <a:buNone/>
              <a:defRPr>
                <a:solidFill>
                  <a:schemeClr val="tx1">
                    <a:tint val="75000"/>
                  </a:schemeClr>
                </a:solidFill>
              </a:defRPr>
            </a:lvl4pPr>
            <a:lvl5pPr marL="2057400" indent="0" algn="ctr">
              <a:buNone/>
              <a:defRPr>
                <a:solidFill>
                  <a:schemeClr val="tx1">
                    <a:tint val="75000"/>
                  </a:schemeClr>
                </a:solidFill>
              </a:defRPr>
            </a:lvl5pPr>
            <a:lvl6pPr marL="2571750" indent="0" algn="ctr">
              <a:buNone/>
              <a:defRPr>
                <a:solidFill>
                  <a:schemeClr val="tx1">
                    <a:tint val="75000"/>
                  </a:schemeClr>
                </a:solidFill>
              </a:defRPr>
            </a:lvl6pPr>
            <a:lvl7pPr marL="3086100" indent="0" algn="ctr">
              <a:buNone/>
              <a:defRPr>
                <a:solidFill>
                  <a:schemeClr val="tx1">
                    <a:tint val="75000"/>
                  </a:schemeClr>
                </a:solidFill>
              </a:defRPr>
            </a:lvl7pPr>
            <a:lvl8pPr marL="3600450" indent="0" algn="ctr">
              <a:buNone/>
              <a:defRPr>
                <a:solidFill>
                  <a:schemeClr val="tx1">
                    <a:tint val="75000"/>
                  </a:schemeClr>
                </a:solidFill>
              </a:defRPr>
            </a:lvl8pPr>
            <a:lvl9pPr marL="41148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594047" y="6674171"/>
            <a:ext cx="2772195" cy="383381"/>
          </a:xfrm>
          <a:prstGeom prst="rect">
            <a:avLst/>
          </a:prstGeom>
        </p:spPr>
        <p:txBody>
          <a:bodyPr/>
          <a:lstStyle/>
          <a:p>
            <a:fld id="{530820CF-B880-4189-942D-D702A7CBA730}" type="datetimeFigureOut">
              <a:rPr lang="zh-CN" altLang="en-US" smtClean="0"/>
              <a:pPr/>
              <a:t>2016/9/26</a:t>
            </a:fld>
            <a:endParaRPr lang="zh-CN" altLang="en-US"/>
          </a:p>
        </p:txBody>
      </p:sp>
      <p:sp>
        <p:nvSpPr>
          <p:cNvPr id="5" name="页脚占位符 4"/>
          <p:cNvSpPr>
            <a:spLocks noGrp="1"/>
          </p:cNvSpPr>
          <p:nvPr>
            <p:ph type="ftr" sz="quarter" idx="11"/>
          </p:nvPr>
        </p:nvSpPr>
        <p:spPr>
          <a:xfrm>
            <a:off x="4059290" y="6674171"/>
            <a:ext cx="3762273" cy="383381"/>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14619" y="6674171"/>
            <a:ext cx="2772195" cy="383381"/>
          </a:xfrm>
          <a:prstGeom prst="rect">
            <a:avLst/>
          </a:prstGeom>
        </p:spPr>
        <p:txBody>
          <a:bodyPr/>
          <a:lstStyle/>
          <a:p>
            <a:fld id="{0C913308-F349-4B6D-A68A-DD1791B4A57B}" type="slidenum">
              <a:rPr lang="zh-CN" altLang="en-US" smtClean="0"/>
              <a:pPr/>
              <a:t>‹#›</a:t>
            </a:fld>
            <a:endParaRPr lang="zh-CN" altLang="en-US"/>
          </a:p>
        </p:txBody>
      </p:sp>
      <p:pic>
        <p:nvPicPr>
          <p:cNvPr id="13" name="图片 12" descr="图片2.png"/>
          <p:cNvPicPr>
            <a:picLocks noChangeAspect="1"/>
          </p:cNvPicPr>
          <p:nvPr userDrawn="1"/>
        </p:nvPicPr>
        <p:blipFill>
          <a:blip r:embed="rId2"/>
          <a:stretch>
            <a:fillRect/>
          </a:stretch>
        </p:blipFill>
        <p:spPr>
          <a:xfrm>
            <a:off x="0" y="3271"/>
            <a:ext cx="11880850" cy="596783"/>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94044" y="288370"/>
            <a:ext cx="10692765" cy="12001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94044" y="1680214"/>
            <a:ext cx="10692765" cy="4752261"/>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594047" y="6674171"/>
            <a:ext cx="2772195" cy="383381"/>
          </a:xfrm>
          <a:prstGeom prst="rect">
            <a:avLst/>
          </a:prstGeom>
        </p:spPr>
        <p:txBody>
          <a:bodyPr/>
          <a:lstStyle/>
          <a:p>
            <a:fld id="{530820CF-B880-4189-942D-D702A7CBA730}" type="datetimeFigureOut">
              <a:rPr lang="zh-CN" altLang="en-US" smtClean="0"/>
              <a:pPr/>
              <a:t>2016/9/26</a:t>
            </a:fld>
            <a:endParaRPr lang="zh-CN" altLang="en-US"/>
          </a:p>
        </p:txBody>
      </p:sp>
      <p:sp>
        <p:nvSpPr>
          <p:cNvPr id="5" name="页脚占位符 4"/>
          <p:cNvSpPr>
            <a:spLocks noGrp="1"/>
          </p:cNvSpPr>
          <p:nvPr>
            <p:ph type="ftr" sz="quarter" idx="11"/>
          </p:nvPr>
        </p:nvSpPr>
        <p:spPr>
          <a:xfrm>
            <a:off x="4059290" y="6674171"/>
            <a:ext cx="3762273" cy="383381"/>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14619" y="6674171"/>
            <a:ext cx="2772195" cy="383381"/>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13612" y="288374"/>
            <a:ext cx="2673197" cy="6144101"/>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94049" y="288374"/>
            <a:ext cx="7821561" cy="6144101"/>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594047" y="6674171"/>
            <a:ext cx="2772195" cy="383381"/>
          </a:xfrm>
          <a:prstGeom prst="rect">
            <a:avLst/>
          </a:prstGeom>
        </p:spPr>
        <p:txBody>
          <a:bodyPr/>
          <a:lstStyle/>
          <a:p>
            <a:fld id="{530820CF-B880-4189-942D-D702A7CBA730}" type="datetimeFigureOut">
              <a:rPr lang="zh-CN" altLang="en-US" smtClean="0"/>
              <a:pPr/>
              <a:t>2016/9/26</a:t>
            </a:fld>
            <a:endParaRPr lang="zh-CN" altLang="en-US"/>
          </a:p>
        </p:txBody>
      </p:sp>
      <p:sp>
        <p:nvSpPr>
          <p:cNvPr id="5" name="页脚占位符 4"/>
          <p:cNvSpPr>
            <a:spLocks noGrp="1"/>
          </p:cNvSpPr>
          <p:nvPr>
            <p:ph type="ftr" sz="quarter" idx="11"/>
          </p:nvPr>
        </p:nvSpPr>
        <p:spPr>
          <a:xfrm>
            <a:off x="4059290" y="6674171"/>
            <a:ext cx="3762273" cy="383381"/>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14619" y="6674171"/>
            <a:ext cx="2772195" cy="383381"/>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90588" y="2236788"/>
            <a:ext cx="10099675" cy="154305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782763" y="4079875"/>
            <a:ext cx="8315325" cy="1841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F17F3C0-C577-4B0C-A6B9-2DC9C96C6E16}" type="datetimeFigureOut">
              <a:rPr lang="zh-CN" altLang="en-US" smtClean="0"/>
              <a:pPr/>
              <a:t>2016/9/26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267232-A1E7-4B34-9098-78C276C160F8}" type="slidenum">
              <a:rPr lang="zh-CN" altLang="en-US" smtClean="0"/>
              <a:pPr/>
              <a:t>‹#›</a:t>
            </a:fld>
            <a:endParaRPr lang="zh-CN" alt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F17F3C0-C577-4B0C-A6B9-2DC9C96C6E16}" type="datetimeFigureOut">
              <a:rPr lang="zh-CN" altLang="en-US" smtClean="0"/>
              <a:pPr/>
              <a:t>2016/9/26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267232-A1E7-4B34-9098-78C276C160F8}" type="slidenum">
              <a:rPr lang="zh-CN" altLang="en-US" smtClean="0"/>
              <a:pPr/>
              <a:t>‹#›</a:t>
            </a:fld>
            <a:endParaRPr lang="zh-CN" alt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38213" y="4627563"/>
            <a:ext cx="10099675" cy="1430337"/>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38213" y="3052763"/>
            <a:ext cx="10099675" cy="15748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F17F3C0-C577-4B0C-A6B9-2DC9C96C6E16}" type="datetimeFigureOut">
              <a:rPr lang="zh-CN" altLang="en-US" smtClean="0"/>
              <a:pPr/>
              <a:t>2016/9/26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267232-A1E7-4B34-9098-78C276C160F8}" type="slidenum">
              <a:rPr lang="zh-CN" altLang="en-US" smtClean="0"/>
              <a:pPr/>
              <a:t>‹#›</a:t>
            </a:fld>
            <a:endParaRPr lang="zh-CN" alt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93725" y="1679575"/>
            <a:ext cx="52705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016625" y="1679575"/>
            <a:ext cx="52705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F17F3C0-C577-4B0C-A6B9-2DC9C96C6E16}" type="datetimeFigureOut">
              <a:rPr lang="zh-CN" altLang="en-US" smtClean="0"/>
              <a:pPr/>
              <a:t>2016/9/26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3267232-A1E7-4B34-9098-78C276C160F8}" type="slidenum">
              <a:rPr lang="zh-CN" altLang="en-US" smtClean="0"/>
              <a:pPr/>
              <a:t>‹#›</a:t>
            </a:fld>
            <a:endParaRPr lang="zh-CN" alt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93725" y="1611313"/>
            <a:ext cx="5249863" cy="6731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593725" y="2284413"/>
            <a:ext cx="5249863" cy="41481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035675" y="1611313"/>
            <a:ext cx="5251450" cy="6731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035675" y="2284413"/>
            <a:ext cx="5251450" cy="41481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F17F3C0-C577-4B0C-A6B9-2DC9C96C6E16}" type="datetimeFigureOut">
              <a:rPr lang="zh-CN" altLang="en-US" smtClean="0"/>
              <a:pPr/>
              <a:t>2016/9/26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3267232-A1E7-4B34-9098-78C276C160F8}" type="slidenum">
              <a:rPr lang="zh-CN" altLang="en-US" smtClean="0"/>
              <a:pPr/>
              <a:t>‹#›</a:t>
            </a:fld>
            <a:endParaRPr lang="zh-CN" alt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F17F3C0-C577-4B0C-A6B9-2DC9C96C6E16}" type="datetimeFigureOut">
              <a:rPr lang="zh-CN" altLang="en-US" smtClean="0"/>
              <a:pPr/>
              <a:t>2016/9/26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3267232-A1E7-4B34-9098-78C276C160F8}" type="slidenum">
              <a:rPr lang="zh-CN" altLang="en-US" smtClean="0"/>
              <a:pPr/>
              <a:t>‹#›</a:t>
            </a:fld>
            <a:endParaRPr lang="zh-CN" alt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F17F3C0-C577-4B0C-A6B9-2DC9C96C6E16}" type="datetimeFigureOut">
              <a:rPr lang="zh-CN" altLang="en-US" smtClean="0"/>
              <a:pPr/>
              <a:t>2016/9/26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3267232-A1E7-4B34-9098-78C276C160F8}" type="slidenum">
              <a:rPr lang="zh-CN" altLang="en-US" smtClean="0"/>
              <a:pPr/>
              <a:t>‹#›</a:t>
            </a:fld>
            <a:endParaRPr lang="zh-CN" alt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94044" y="288370"/>
            <a:ext cx="10692765" cy="12001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94044" y="1680214"/>
            <a:ext cx="10692765" cy="4752261"/>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594047" y="6674171"/>
            <a:ext cx="2772195" cy="383381"/>
          </a:xfrm>
          <a:prstGeom prst="rect">
            <a:avLst/>
          </a:prstGeom>
        </p:spPr>
        <p:txBody>
          <a:bodyPr/>
          <a:lstStyle/>
          <a:p>
            <a:fld id="{530820CF-B880-4189-942D-D702A7CBA730}" type="datetimeFigureOut">
              <a:rPr lang="zh-CN" altLang="en-US" smtClean="0"/>
              <a:pPr/>
              <a:t>2016/9/26</a:t>
            </a:fld>
            <a:endParaRPr lang="zh-CN" altLang="en-US"/>
          </a:p>
        </p:txBody>
      </p:sp>
      <p:sp>
        <p:nvSpPr>
          <p:cNvPr id="5" name="页脚占位符 4"/>
          <p:cNvSpPr>
            <a:spLocks noGrp="1"/>
          </p:cNvSpPr>
          <p:nvPr>
            <p:ph type="ftr" sz="quarter" idx="11"/>
          </p:nvPr>
        </p:nvSpPr>
        <p:spPr>
          <a:xfrm>
            <a:off x="4059290" y="6674171"/>
            <a:ext cx="3762273" cy="383381"/>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14619" y="6674171"/>
            <a:ext cx="2772195" cy="383381"/>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93725" y="287338"/>
            <a:ext cx="3908425" cy="121920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645025" y="287338"/>
            <a:ext cx="6642100" cy="61452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593725" y="1506538"/>
            <a:ext cx="3908425" cy="4926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F17F3C0-C577-4B0C-A6B9-2DC9C96C6E16}" type="datetimeFigureOut">
              <a:rPr lang="zh-CN" altLang="en-US" smtClean="0"/>
              <a:pPr/>
              <a:t>2016/9/26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3267232-A1E7-4B34-9098-78C276C160F8}" type="slidenum">
              <a:rPr lang="zh-CN" altLang="en-US" smtClean="0"/>
              <a:pPr/>
              <a:t>‹#›</a:t>
            </a:fld>
            <a:endParaRPr lang="zh-CN" alt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28863" y="5040313"/>
            <a:ext cx="7127875" cy="595312"/>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28863" y="642938"/>
            <a:ext cx="7127875" cy="4321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28863" y="5635625"/>
            <a:ext cx="7127875" cy="8445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F17F3C0-C577-4B0C-A6B9-2DC9C96C6E16}" type="datetimeFigureOut">
              <a:rPr lang="zh-CN" altLang="en-US" smtClean="0"/>
              <a:pPr/>
              <a:t>2016/9/26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3267232-A1E7-4B34-9098-78C276C160F8}" type="slidenum">
              <a:rPr lang="zh-CN" altLang="en-US" smtClean="0"/>
              <a:pPr/>
              <a:t>‹#›</a:t>
            </a:fld>
            <a:endParaRPr lang="zh-CN" alt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F17F3C0-C577-4B0C-A6B9-2DC9C96C6E16}" type="datetimeFigureOut">
              <a:rPr lang="zh-CN" altLang="en-US" smtClean="0"/>
              <a:pPr/>
              <a:t>2016/9/26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267232-A1E7-4B34-9098-78C276C160F8}" type="slidenum">
              <a:rPr lang="zh-CN" altLang="en-US" smtClean="0"/>
              <a:pPr/>
              <a:t>‹#›</a:t>
            </a:fld>
            <a:endParaRPr lang="zh-CN" alt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13775" y="288925"/>
            <a:ext cx="2673350" cy="61436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93725" y="288925"/>
            <a:ext cx="7867650" cy="61436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F17F3C0-C577-4B0C-A6B9-2DC9C96C6E16}" type="datetimeFigureOut">
              <a:rPr lang="zh-CN" altLang="en-US" smtClean="0"/>
              <a:pPr/>
              <a:t>2016/9/26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267232-A1E7-4B34-9098-78C276C160F8}" type="slidenum">
              <a:rPr lang="zh-CN" altLang="en-US" smtClean="0"/>
              <a:pPr/>
              <a:t>‹#›</a:t>
            </a:fld>
            <a:endParaRPr lang="zh-CN" alt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38509" y="4627248"/>
            <a:ext cx="10098723" cy="1430179"/>
          </a:xfrm>
          <a:prstGeom prst="rect">
            <a:avLst/>
          </a:prstGeom>
        </p:spPr>
        <p:txBody>
          <a:bodyPr anchor="t"/>
          <a:lstStyle>
            <a:lvl1pPr algn="l">
              <a:defRPr sz="45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38509" y="3052049"/>
            <a:ext cx="10098723" cy="1575196"/>
          </a:xfrm>
          <a:prstGeom prst="rect">
            <a:avLst/>
          </a:prstGeom>
        </p:spPr>
        <p:txBody>
          <a:bodyPr anchor="b"/>
          <a:lstStyle>
            <a:lvl1pPr marL="0" indent="0">
              <a:buNone/>
              <a:defRPr sz="2300">
                <a:solidFill>
                  <a:schemeClr val="tx1">
                    <a:tint val="75000"/>
                  </a:schemeClr>
                </a:solidFill>
              </a:defRPr>
            </a:lvl1pPr>
            <a:lvl2pPr marL="514350" indent="0">
              <a:buNone/>
              <a:defRPr sz="2000">
                <a:solidFill>
                  <a:schemeClr val="tx1">
                    <a:tint val="75000"/>
                  </a:schemeClr>
                </a:solidFill>
              </a:defRPr>
            </a:lvl2pPr>
            <a:lvl3pPr marL="1028700" indent="0">
              <a:buNone/>
              <a:defRPr sz="1800">
                <a:solidFill>
                  <a:schemeClr val="tx1">
                    <a:tint val="75000"/>
                  </a:schemeClr>
                </a:solidFill>
              </a:defRPr>
            </a:lvl3pPr>
            <a:lvl4pPr marL="1543050" indent="0">
              <a:buNone/>
              <a:defRPr sz="1600">
                <a:solidFill>
                  <a:schemeClr val="tx1">
                    <a:tint val="75000"/>
                  </a:schemeClr>
                </a:solidFill>
              </a:defRPr>
            </a:lvl4pPr>
            <a:lvl5pPr marL="2057400" indent="0">
              <a:buNone/>
              <a:defRPr sz="1600">
                <a:solidFill>
                  <a:schemeClr val="tx1">
                    <a:tint val="75000"/>
                  </a:schemeClr>
                </a:solidFill>
              </a:defRPr>
            </a:lvl5pPr>
            <a:lvl6pPr marL="2571750" indent="0">
              <a:buNone/>
              <a:defRPr sz="1600">
                <a:solidFill>
                  <a:schemeClr val="tx1">
                    <a:tint val="75000"/>
                  </a:schemeClr>
                </a:solidFill>
              </a:defRPr>
            </a:lvl6pPr>
            <a:lvl7pPr marL="3086100" indent="0">
              <a:buNone/>
              <a:defRPr sz="1600">
                <a:solidFill>
                  <a:schemeClr val="tx1">
                    <a:tint val="75000"/>
                  </a:schemeClr>
                </a:solidFill>
              </a:defRPr>
            </a:lvl7pPr>
            <a:lvl8pPr marL="3600450" indent="0">
              <a:buNone/>
              <a:defRPr sz="1600">
                <a:solidFill>
                  <a:schemeClr val="tx1">
                    <a:tint val="75000"/>
                  </a:schemeClr>
                </a:solidFill>
              </a:defRPr>
            </a:lvl8pPr>
            <a:lvl9pPr marL="41148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594047" y="6674171"/>
            <a:ext cx="2772195" cy="383381"/>
          </a:xfrm>
          <a:prstGeom prst="rect">
            <a:avLst/>
          </a:prstGeom>
        </p:spPr>
        <p:txBody>
          <a:bodyPr/>
          <a:lstStyle/>
          <a:p>
            <a:fld id="{530820CF-B880-4189-942D-D702A7CBA730}" type="datetimeFigureOut">
              <a:rPr lang="zh-CN" altLang="en-US" smtClean="0"/>
              <a:pPr/>
              <a:t>2016/9/26</a:t>
            </a:fld>
            <a:endParaRPr lang="zh-CN" altLang="en-US"/>
          </a:p>
        </p:txBody>
      </p:sp>
      <p:sp>
        <p:nvSpPr>
          <p:cNvPr id="5" name="页脚占位符 4"/>
          <p:cNvSpPr>
            <a:spLocks noGrp="1"/>
          </p:cNvSpPr>
          <p:nvPr>
            <p:ph type="ftr" sz="quarter" idx="11"/>
          </p:nvPr>
        </p:nvSpPr>
        <p:spPr>
          <a:xfrm>
            <a:off x="4059290" y="6674171"/>
            <a:ext cx="3762273" cy="383381"/>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14619" y="6674171"/>
            <a:ext cx="2772195" cy="383381"/>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94044" y="288370"/>
            <a:ext cx="10692765" cy="12001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94048" y="1680214"/>
            <a:ext cx="5247374" cy="4752261"/>
          </a:xfrm>
          <a:prstGeom prst="rect">
            <a:avLst/>
          </a:prstGeo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039440" y="1680214"/>
            <a:ext cx="5247374" cy="4752261"/>
          </a:xfrm>
          <a:prstGeom prst="rect">
            <a:avLst/>
          </a:prstGeo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594047" y="6674171"/>
            <a:ext cx="2772195" cy="383381"/>
          </a:xfrm>
          <a:prstGeom prst="rect">
            <a:avLst/>
          </a:prstGeom>
        </p:spPr>
        <p:txBody>
          <a:bodyPr/>
          <a:lstStyle/>
          <a:p>
            <a:fld id="{530820CF-B880-4189-942D-D702A7CBA730}" type="datetimeFigureOut">
              <a:rPr lang="zh-CN" altLang="en-US" smtClean="0"/>
              <a:pPr/>
              <a:t>2016/9/26</a:t>
            </a:fld>
            <a:endParaRPr lang="zh-CN" altLang="en-US"/>
          </a:p>
        </p:txBody>
      </p:sp>
      <p:sp>
        <p:nvSpPr>
          <p:cNvPr id="6" name="页脚占位符 5"/>
          <p:cNvSpPr>
            <a:spLocks noGrp="1"/>
          </p:cNvSpPr>
          <p:nvPr>
            <p:ph type="ftr" sz="quarter" idx="11"/>
          </p:nvPr>
        </p:nvSpPr>
        <p:spPr>
          <a:xfrm>
            <a:off x="4059290" y="6674171"/>
            <a:ext cx="3762273" cy="383381"/>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514619" y="6674171"/>
            <a:ext cx="2772195" cy="383381"/>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94044" y="288370"/>
            <a:ext cx="10692765" cy="12001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94047" y="1611869"/>
            <a:ext cx="5249443" cy="671750"/>
          </a:xfrm>
          <a:prstGeom prst="rect">
            <a:avLst/>
          </a:prstGeo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zh-CN" altLang="en-US" smtClean="0"/>
              <a:t>单击此处编辑母版文本样式</a:t>
            </a:r>
          </a:p>
        </p:txBody>
      </p:sp>
      <p:sp>
        <p:nvSpPr>
          <p:cNvPr id="4" name="内容占位符 3"/>
          <p:cNvSpPr>
            <a:spLocks noGrp="1"/>
          </p:cNvSpPr>
          <p:nvPr>
            <p:ph sz="half" idx="2"/>
          </p:nvPr>
        </p:nvSpPr>
        <p:spPr>
          <a:xfrm>
            <a:off x="594047" y="2283619"/>
            <a:ext cx="5249443" cy="4148852"/>
          </a:xfrm>
          <a:prstGeom prst="rect">
            <a:avLst/>
          </a:prstGeo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035308" y="1611869"/>
            <a:ext cx="5251501" cy="671750"/>
          </a:xfrm>
          <a:prstGeom prst="rect">
            <a:avLst/>
          </a:prstGeo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zh-CN" altLang="en-US" smtClean="0"/>
              <a:t>单击此处编辑母版文本样式</a:t>
            </a:r>
          </a:p>
        </p:txBody>
      </p:sp>
      <p:sp>
        <p:nvSpPr>
          <p:cNvPr id="6" name="内容占位符 5"/>
          <p:cNvSpPr>
            <a:spLocks noGrp="1"/>
          </p:cNvSpPr>
          <p:nvPr>
            <p:ph sz="quarter" idx="4"/>
          </p:nvPr>
        </p:nvSpPr>
        <p:spPr>
          <a:xfrm>
            <a:off x="6035308" y="2283619"/>
            <a:ext cx="5251501" cy="4148852"/>
          </a:xfrm>
          <a:prstGeom prst="rect">
            <a:avLst/>
          </a:prstGeo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594047" y="6674171"/>
            <a:ext cx="2772195" cy="383381"/>
          </a:xfrm>
          <a:prstGeom prst="rect">
            <a:avLst/>
          </a:prstGeom>
        </p:spPr>
        <p:txBody>
          <a:bodyPr/>
          <a:lstStyle/>
          <a:p>
            <a:fld id="{530820CF-B880-4189-942D-D702A7CBA730}" type="datetimeFigureOut">
              <a:rPr lang="zh-CN" altLang="en-US" smtClean="0"/>
              <a:pPr/>
              <a:t>2016/9/26</a:t>
            </a:fld>
            <a:endParaRPr lang="zh-CN" altLang="en-US"/>
          </a:p>
        </p:txBody>
      </p:sp>
      <p:sp>
        <p:nvSpPr>
          <p:cNvPr id="8" name="页脚占位符 7"/>
          <p:cNvSpPr>
            <a:spLocks noGrp="1"/>
          </p:cNvSpPr>
          <p:nvPr>
            <p:ph type="ftr" sz="quarter" idx="11"/>
          </p:nvPr>
        </p:nvSpPr>
        <p:spPr>
          <a:xfrm>
            <a:off x="4059290" y="6674171"/>
            <a:ext cx="3762273" cy="383381"/>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514619" y="6674171"/>
            <a:ext cx="2772195" cy="383381"/>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94044" y="288370"/>
            <a:ext cx="10692765" cy="120015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594047" y="6674171"/>
            <a:ext cx="2772195" cy="383381"/>
          </a:xfrm>
          <a:prstGeom prst="rect">
            <a:avLst/>
          </a:prstGeom>
        </p:spPr>
        <p:txBody>
          <a:bodyPr/>
          <a:lstStyle/>
          <a:p>
            <a:fld id="{530820CF-B880-4189-942D-D702A7CBA730}" type="datetimeFigureOut">
              <a:rPr lang="zh-CN" altLang="en-US" smtClean="0"/>
              <a:pPr/>
              <a:t>2016/9/26</a:t>
            </a:fld>
            <a:endParaRPr lang="zh-CN" altLang="en-US"/>
          </a:p>
        </p:txBody>
      </p:sp>
      <p:sp>
        <p:nvSpPr>
          <p:cNvPr id="4" name="页脚占位符 3"/>
          <p:cNvSpPr>
            <a:spLocks noGrp="1"/>
          </p:cNvSpPr>
          <p:nvPr>
            <p:ph type="ftr" sz="quarter" idx="11"/>
          </p:nvPr>
        </p:nvSpPr>
        <p:spPr>
          <a:xfrm>
            <a:off x="4059290" y="6674171"/>
            <a:ext cx="3762273" cy="383381"/>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514619" y="6674171"/>
            <a:ext cx="2772195" cy="383381"/>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594047" y="6674171"/>
            <a:ext cx="2772195" cy="383381"/>
          </a:xfrm>
          <a:prstGeom prst="rect">
            <a:avLst/>
          </a:prstGeom>
        </p:spPr>
        <p:txBody>
          <a:bodyPr/>
          <a:lstStyle/>
          <a:p>
            <a:fld id="{530820CF-B880-4189-942D-D702A7CBA730}" type="datetimeFigureOut">
              <a:rPr lang="zh-CN" altLang="en-US" smtClean="0"/>
              <a:pPr/>
              <a:t>2016/9/26</a:t>
            </a:fld>
            <a:endParaRPr lang="zh-CN" altLang="en-US"/>
          </a:p>
        </p:txBody>
      </p:sp>
      <p:sp>
        <p:nvSpPr>
          <p:cNvPr id="3" name="页脚占位符 2"/>
          <p:cNvSpPr>
            <a:spLocks noGrp="1"/>
          </p:cNvSpPr>
          <p:nvPr>
            <p:ph type="ftr" sz="quarter" idx="11"/>
          </p:nvPr>
        </p:nvSpPr>
        <p:spPr>
          <a:xfrm>
            <a:off x="4059290" y="6674171"/>
            <a:ext cx="3762273" cy="383381"/>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514619" y="6674171"/>
            <a:ext cx="2772195" cy="383381"/>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94044" y="286705"/>
            <a:ext cx="3908717" cy="1220153"/>
          </a:xfrm>
          <a:prstGeom prst="rect">
            <a:avLst/>
          </a:prstGeom>
        </p:spPr>
        <p:txBody>
          <a:bodyPr anchor="b"/>
          <a:lstStyle>
            <a:lvl1pPr algn="l">
              <a:defRPr sz="23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645083" y="286706"/>
            <a:ext cx="6641731" cy="6145769"/>
          </a:xfrm>
          <a:prstGeom prst="rect">
            <a:avLst/>
          </a:prstGeo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594044" y="1506856"/>
            <a:ext cx="3908717" cy="4925616"/>
          </a:xfrm>
          <a:prstGeom prst="rect">
            <a:avLst/>
          </a:prstGeo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594047" y="6674171"/>
            <a:ext cx="2772195" cy="383381"/>
          </a:xfrm>
          <a:prstGeom prst="rect">
            <a:avLst/>
          </a:prstGeom>
        </p:spPr>
        <p:txBody>
          <a:bodyPr/>
          <a:lstStyle/>
          <a:p>
            <a:fld id="{530820CF-B880-4189-942D-D702A7CBA730}" type="datetimeFigureOut">
              <a:rPr lang="zh-CN" altLang="en-US" smtClean="0"/>
              <a:pPr/>
              <a:t>2016/9/26</a:t>
            </a:fld>
            <a:endParaRPr lang="zh-CN" altLang="en-US"/>
          </a:p>
        </p:txBody>
      </p:sp>
      <p:sp>
        <p:nvSpPr>
          <p:cNvPr id="6" name="页脚占位符 5"/>
          <p:cNvSpPr>
            <a:spLocks noGrp="1"/>
          </p:cNvSpPr>
          <p:nvPr>
            <p:ph type="ftr" sz="quarter" idx="11"/>
          </p:nvPr>
        </p:nvSpPr>
        <p:spPr>
          <a:xfrm>
            <a:off x="4059290" y="6674171"/>
            <a:ext cx="3762273" cy="383381"/>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514619" y="6674171"/>
            <a:ext cx="2772195" cy="383381"/>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28735" y="5040633"/>
            <a:ext cx="7128510" cy="595075"/>
          </a:xfrm>
          <a:prstGeom prst="rect">
            <a:avLst/>
          </a:prstGeom>
        </p:spPr>
        <p:txBody>
          <a:bodyPr anchor="b"/>
          <a:lstStyle>
            <a:lvl1pPr algn="l">
              <a:defRPr sz="23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28735" y="643414"/>
            <a:ext cx="7128510" cy="4320540"/>
          </a:xfrm>
          <a:prstGeom prst="rect">
            <a:avLst/>
          </a:prstGeom>
        </p:spPr>
        <p:txBody>
          <a:bodyPr/>
          <a:lstStyle>
            <a:lvl1pPr marL="0" indent="0">
              <a:buNone/>
              <a:defRPr sz="3600"/>
            </a:lvl1pPr>
            <a:lvl2pPr marL="514350" indent="0">
              <a:buNone/>
              <a:defRPr sz="3200"/>
            </a:lvl2pPr>
            <a:lvl3pPr marL="1028700" indent="0">
              <a:buNone/>
              <a:defRPr sz="2700"/>
            </a:lvl3pPr>
            <a:lvl4pPr marL="1543050" indent="0">
              <a:buNone/>
              <a:defRPr sz="2300"/>
            </a:lvl4pPr>
            <a:lvl5pPr marL="2057400" indent="0">
              <a:buNone/>
              <a:defRPr sz="2300"/>
            </a:lvl5pPr>
            <a:lvl6pPr marL="2571750" indent="0">
              <a:buNone/>
              <a:defRPr sz="2300"/>
            </a:lvl6pPr>
            <a:lvl7pPr marL="3086100" indent="0">
              <a:buNone/>
              <a:defRPr sz="2300"/>
            </a:lvl7pPr>
            <a:lvl8pPr marL="3600450" indent="0">
              <a:buNone/>
              <a:defRPr sz="2300"/>
            </a:lvl8pPr>
            <a:lvl9pPr marL="4114800" indent="0">
              <a:buNone/>
              <a:defRPr sz="2300"/>
            </a:lvl9pPr>
          </a:lstStyle>
          <a:p>
            <a:endParaRPr lang="zh-CN" altLang="en-US"/>
          </a:p>
        </p:txBody>
      </p:sp>
      <p:sp>
        <p:nvSpPr>
          <p:cNvPr id="4" name="文本占位符 3"/>
          <p:cNvSpPr>
            <a:spLocks noGrp="1"/>
          </p:cNvSpPr>
          <p:nvPr>
            <p:ph type="body" sz="half" idx="2"/>
          </p:nvPr>
        </p:nvSpPr>
        <p:spPr>
          <a:xfrm>
            <a:off x="2328735" y="5635708"/>
            <a:ext cx="7128510" cy="845105"/>
          </a:xfrm>
          <a:prstGeom prst="rect">
            <a:avLst/>
          </a:prstGeo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594047" y="6674171"/>
            <a:ext cx="2772195" cy="383381"/>
          </a:xfrm>
          <a:prstGeom prst="rect">
            <a:avLst/>
          </a:prstGeom>
        </p:spPr>
        <p:txBody>
          <a:bodyPr/>
          <a:lstStyle/>
          <a:p>
            <a:fld id="{530820CF-B880-4189-942D-D702A7CBA730}" type="datetimeFigureOut">
              <a:rPr lang="zh-CN" altLang="en-US" smtClean="0"/>
              <a:pPr/>
              <a:t>2016/9/26</a:t>
            </a:fld>
            <a:endParaRPr lang="zh-CN" altLang="en-US"/>
          </a:p>
        </p:txBody>
      </p:sp>
      <p:sp>
        <p:nvSpPr>
          <p:cNvPr id="6" name="页脚占位符 5"/>
          <p:cNvSpPr>
            <a:spLocks noGrp="1"/>
          </p:cNvSpPr>
          <p:nvPr>
            <p:ph type="ftr" sz="quarter" idx="11"/>
          </p:nvPr>
        </p:nvSpPr>
        <p:spPr>
          <a:xfrm>
            <a:off x="4059290" y="6674171"/>
            <a:ext cx="3762273" cy="383381"/>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514619" y="6674171"/>
            <a:ext cx="2772195" cy="383381"/>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timing>
    <p:tnLst>
      <p:par>
        <p:cTn id="1" dur="indefinite" restart="never" nodeType="tmRoot"/>
      </p:par>
    </p:tnLst>
  </p:timing>
  <p:txStyles>
    <p:titleStyle>
      <a:lvl1pPr algn="ctr" defTabSz="1028700" rtl="0" eaLnBrk="1" latinLnBrk="0" hangingPunct="1">
        <a:spcBef>
          <a:spcPct val="0"/>
        </a:spcBef>
        <a:buNone/>
        <a:defRPr sz="5000" kern="1200">
          <a:solidFill>
            <a:schemeClr val="tx1"/>
          </a:solidFill>
          <a:latin typeface="+mj-lt"/>
          <a:ea typeface="+mj-ea"/>
          <a:cs typeface="+mj-cs"/>
        </a:defRPr>
      </a:lvl1pPr>
    </p:titleStyle>
    <p:bodyStyle>
      <a:lvl1pPr marL="385763" indent="-385763" algn="l" defTabSz="10287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35819" indent="-321469" algn="l" defTabSz="10287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85875" indent="-257175" algn="l" defTabSz="1028700"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002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145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zh-CN"/>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93725" y="288925"/>
            <a:ext cx="10693400" cy="12001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93725" y="1679575"/>
            <a:ext cx="10693400" cy="4752975"/>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593725" y="6673850"/>
            <a:ext cx="277177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FF17F3C0-C577-4B0C-A6B9-2DC9C96C6E16}" type="datetimeFigureOut">
              <a:rPr lang="zh-CN" altLang="en-US" smtClean="0"/>
              <a:pPr/>
              <a:t>2016/9/26</a:t>
            </a:fld>
            <a:endParaRPr lang="zh-CN" altLang="en-US"/>
          </a:p>
        </p:txBody>
      </p:sp>
      <p:sp>
        <p:nvSpPr>
          <p:cNvPr id="5" name="页脚占位符 4"/>
          <p:cNvSpPr>
            <a:spLocks noGrp="1"/>
          </p:cNvSpPr>
          <p:nvPr>
            <p:ph type="ftr" sz="quarter" idx="3"/>
          </p:nvPr>
        </p:nvSpPr>
        <p:spPr>
          <a:xfrm>
            <a:off x="4059238" y="6673850"/>
            <a:ext cx="376237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515350" y="6673850"/>
            <a:ext cx="277177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C3267232-A1E7-4B34-9098-78C276C160F8}"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arget="../media/image38.jpeg" Type="http://schemas.openxmlformats.org/officeDocument/2006/relationships/image"/><Relationship Id="rId1" Target="../slideLayouts/slideLayout1.xml" Type="http://schemas.openxmlformats.org/officeDocument/2006/relationships/slideLayout"/></Relationships>
</file>

<file path=ppt/slides/_rels/slide11.xml.rels><?xml version="1.0" encoding="UTF-8" standalone="yes" ?><Relationships xmlns="http://schemas.openxmlformats.org/package/2006/relationships"><Relationship Id="rId2" Target="../media/image39.jpeg" Type="http://schemas.openxmlformats.org/officeDocument/2006/relationships/image"/><Relationship Id="rId1" Target="../slideLayouts/slideLayout1.xml" Type="http://schemas.openxmlformats.org/officeDocument/2006/relationships/slideLayout"/></Relationships>
</file>

<file path=ppt/slides/_rels/slide12.xml.rels><?xml version="1.0" encoding="UTF-8" standalone="yes" ?><Relationships xmlns="http://schemas.openxmlformats.org/package/2006/relationships"><Relationship Id="rId8" Target="../media/image46.jpeg" Type="http://schemas.openxmlformats.org/officeDocument/2006/relationships/image"/><Relationship Id="rId3" Target="../media/image41.jpeg" Type="http://schemas.openxmlformats.org/officeDocument/2006/relationships/image"/><Relationship Id="rId7" Target="../media/image45.jpeg" Type="http://schemas.openxmlformats.org/officeDocument/2006/relationships/image"/><Relationship Id="rId2" Target="../media/image40.jpeg" Type="http://schemas.openxmlformats.org/officeDocument/2006/relationships/image"/><Relationship Id="rId1" Target="../slideLayouts/slideLayout1.xml" Type="http://schemas.openxmlformats.org/officeDocument/2006/relationships/slideLayout"/><Relationship Id="rId6" Target="../media/image44.jpeg" Type="http://schemas.openxmlformats.org/officeDocument/2006/relationships/image"/><Relationship Id="rId5" Target="../media/image43.jpeg" Type="http://schemas.openxmlformats.org/officeDocument/2006/relationships/image"/><Relationship Id="rId4" Target="../media/image42.gif" Type="http://schemas.openxmlformats.org/officeDocument/2006/relationships/image"/><Relationship Id="rId9" Target="../media/image47.jpeg" Type="http://schemas.openxmlformats.org/officeDocument/2006/relationships/image"/></Relationships>
</file>

<file path=ppt/slides/_rels/slide13.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8.gif"/><Relationship Id="rId1" Type="http://schemas.openxmlformats.org/officeDocument/2006/relationships/slideLayout" Target="../slideLayouts/slideLayout1.xml"/><Relationship Id="rId5" Type="http://schemas.openxmlformats.org/officeDocument/2006/relationships/image" Target="../media/image51.gif"/><Relationship Id="rId4" Type="http://schemas.openxmlformats.org/officeDocument/2006/relationships/image" Target="../media/image50.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15.xml.rels><?xml version="1.0" encoding="UTF-8" standalone="yes" ?><Relationships xmlns="http://schemas.openxmlformats.org/package/2006/relationships"><Relationship Id="rId8" Target="../media/image61.png" Type="http://schemas.openxmlformats.org/officeDocument/2006/relationships/image"/><Relationship Id="rId3" Target="../media/image56.jpeg" Type="http://schemas.openxmlformats.org/officeDocument/2006/relationships/image"/><Relationship Id="rId7" Target="../media/image60.png" Type="http://schemas.openxmlformats.org/officeDocument/2006/relationships/image"/><Relationship Id="rId2" Target="../media/image55.jpeg" Type="http://schemas.openxmlformats.org/officeDocument/2006/relationships/image"/><Relationship Id="rId1" Target="../slideLayouts/slideLayout1.xml" Type="http://schemas.openxmlformats.org/officeDocument/2006/relationships/slideLayout"/><Relationship Id="rId6" Target="../media/image59.png" Type="http://schemas.openxmlformats.org/officeDocument/2006/relationships/image"/><Relationship Id="rId5" Target="../media/image58.png" Type="http://schemas.openxmlformats.org/officeDocument/2006/relationships/image"/><Relationship Id="rId4" Target="../media/image57.jpeg" Type="http://schemas.openxmlformats.org/officeDocument/2006/relationships/image"/><Relationship Id="rId9" Target="../media/image62.jpeg" Type="http://schemas.openxmlformats.org/officeDocument/2006/relationships/image"/></Relationships>
</file>

<file path=ppt/slides/_rels/slide16.xml.rels><?xml version="1.0" encoding="UTF-8" standalone="yes" ?><Relationships xmlns="http://schemas.openxmlformats.org/package/2006/relationships"><Relationship Id="rId3" Target="../media/image64.jpeg" Type="http://schemas.openxmlformats.org/officeDocument/2006/relationships/image"/><Relationship Id="rId2" Target="../media/image63.jpeg" Type="http://schemas.openxmlformats.org/officeDocument/2006/relationships/image"/><Relationship Id="rId1" Target="../slideLayouts/slideLayout1.xml" Type="http://schemas.openxmlformats.org/officeDocument/2006/relationships/slideLayout"/></Relationships>
</file>

<file path=ppt/slides/_rels/slide17.xml.rels><?xml version="1.0" encoding="UTF-8" standalone="yes" ?><Relationships xmlns="http://schemas.openxmlformats.org/package/2006/relationships"><Relationship Id="rId3" Target="../media/image66.jpeg" Type="http://schemas.openxmlformats.org/officeDocument/2006/relationships/image"/><Relationship Id="rId2" Target="../media/image65.jpeg" Type="http://schemas.openxmlformats.org/officeDocument/2006/relationships/image"/><Relationship Id="rId1" Target="../slideLayouts/slideLayout1.xml" Type="http://schemas.openxmlformats.org/officeDocument/2006/relationships/slideLayout"/></Relationships>
</file>

<file path=ppt/slides/_rels/slide18.xml.rels><?xml version="1.0" encoding="UTF-8" standalone="yes" ?><Relationships xmlns="http://schemas.openxmlformats.org/package/2006/relationships"><Relationship Id="rId3" Target="../media/image68.jpeg" Type="http://schemas.openxmlformats.org/officeDocument/2006/relationships/image"/><Relationship Id="rId2" Target="../media/image67.jpeg" Type="http://schemas.openxmlformats.org/officeDocument/2006/relationships/image"/><Relationship Id="rId1" Target="../slideLayouts/slideLayout1.xml" Type="http://schemas.openxmlformats.org/officeDocument/2006/relationships/slideLayout"/><Relationship Id="rId6" Target="../media/image71.jpeg" Type="http://schemas.openxmlformats.org/officeDocument/2006/relationships/image"/><Relationship Id="rId5" Target="../media/image70.jpeg" Type="http://schemas.openxmlformats.org/officeDocument/2006/relationships/image"/><Relationship Id="rId4" Target="../media/image69.jpeg" Type="http://schemas.openxmlformats.org/officeDocument/2006/relationships/image"/></Relationships>
</file>

<file path=ppt/slides/_rels/slide19.xml.rels><?xml version="1.0" encoding="UTF-8" standalone="yes" ?><Relationships xmlns="http://schemas.openxmlformats.org/package/2006/relationships"><Relationship Id="rId3" Target="../media/image73.jpeg" Type="http://schemas.openxmlformats.org/officeDocument/2006/relationships/image"/><Relationship Id="rId2" Target="../media/image72.png" Type="http://schemas.openxmlformats.org/officeDocument/2006/relationships/image"/><Relationship Id="rId1" Target="../slideLayouts/slideLayout1.xml" Type="http://schemas.openxmlformats.org/officeDocument/2006/relationships/slideLayout"/><Relationship Id="rId5" Target="../media/image75.jpeg" Type="http://schemas.openxmlformats.org/officeDocument/2006/relationships/image"/><Relationship Id="rId4" Target="../media/image74.jpeg" Type="http://schemas.openxmlformats.org/officeDocument/2006/relationships/image"/></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emf"/><Relationship Id="rId1" Type="http://schemas.openxmlformats.org/officeDocument/2006/relationships/slideLayout" Target="../slideLayouts/slideLayout1.xml"/><Relationship Id="rId5" Type="http://schemas.openxmlformats.org/officeDocument/2006/relationships/image" Target="../media/image79.jpeg"/><Relationship Id="rId4" Type="http://schemas.openxmlformats.org/officeDocument/2006/relationships/image" Target="../media/image78.jpeg"/></Relationships>
</file>

<file path=ppt/slides/_rels/slide21.xml.rels><?xml version="1.0" encoding="UTF-8" standalone="yes" ?><Relationships xmlns="http://schemas.openxmlformats.org/package/2006/relationships"><Relationship Id="rId3" Target="../media/image81.jpeg" Type="http://schemas.openxmlformats.org/officeDocument/2006/relationships/image"/><Relationship Id="rId2" Target="../media/image80.jpeg" Type="http://schemas.openxmlformats.org/officeDocument/2006/relationships/image"/><Relationship Id="rId1" Target="../slideLayouts/slideLayout1.xml" Type="http://schemas.openxmlformats.org/officeDocument/2006/relationships/slideLayout"/><Relationship Id="rId5" Target="../media/image83.jpeg" Type="http://schemas.openxmlformats.org/officeDocument/2006/relationships/image"/><Relationship Id="rId4" Target="../media/image82.jpeg" Type="http://schemas.openxmlformats.org/officeDocument/2006/relationships/image"/></Relationships>
</file>

<file path=ppt/slides/_rels/slide22.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arget="../media/image89.jpeg" Type="http://schemas.openxmlformats.org/officeDocument/2006/relationships/image"/><Relationship Id="rId2" Target="../media/image88.jpeg" Type="http://schemas.openxmlformats.org/officeDocument/2006/relationships/image"/><Relationship Id="rId1" Target="../slideLayouts/slideLayout1.xml" Type="http://schemas.openxmlformats.org/officeDocument/2006/relationships/slideLayout"/><Relationship Id="rId4" Target="../media/image90.jpeg" Type="http://schemas.openxmlformats.org/officeDocument/2006/relationships/image"/></Relationships>
</file>

<file path=ppt/slides/_rels/slide27.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5.gif"/><Relationship Id="rId2" Type="http://schemas.openxmlformats.org/officeDocument/2006/relationships/image" Target="../media/image9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arget="../media/image11.jpeg" Type="http://schemas.openxmlformats.org/officeDocument/2006/relationships/image"/><Relationship Id="rId3" Target="../notesSlides/notesSlide2.xml" Type="http://schemas.openxmlformats.org/officeDocument/2006/relationships/notesSlide"/><Relationship Id="rId7" Target="../media/image10.jpeg" Type="http://schemas.openxmlformats.org/officeDocument/2006/relationships/image"/><Relationship Id="rId2" Target="../slideLayouts/slideLayout1.xml" Type="http://schemas.openxmlformats.org/officeDocument/2006/relationships/slideLayout"/><Relationship Id="rId1" Target="../tags/tag2.xml" Type="http://schemas.openxmlformats.org/officeDocument/2006/relationships/tags"/><Relationship Id="rId6" Target="../media/image9.jpeg" Type="http://schemas.openxmlformats.org/officeDocument/2006/relationships/image"/><Relationship Id="rId11" Target="../media/image14.jpeg" Type="http://schemas.openxmlformats.org/officeDocument/2006/relationships/image"/><Relationship Id="rId5" Target="../media/image8.jpeg" Type="http://schemas.openxmlformats.org/officeDocument/2006/relationships/image"/><Relationship Id="rId10" Target="../media/image13.png" Type="http://schemas.openxmlformats.org/officeDocument/2006/relationships/image"/><Relationship Id="rId4" Target="../media/image7.jpeg" Type="http://schemas.openxmlformats.org/officeDocument/2006/relationships/image"/><Relationship Id="rId9" Target="../media/image12.jpeg" Type="http://schemas.openxmlformats.org/officeDocument/2006/relationships/image"/></Relationships>
</file>

<file path=ppt/slides/_rels/slide30.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arget="../media/image98.jpeg" Type="http://schemas.openxmlformats.org/officeDocument/2006/relationships/image"/><Relationship Id="rId2" Target="../media/image97.jpeg" Type="http://schemas.openxmlformats.org/officeDocument/2006/relationships/image"/><Relationship Id="rId1" Target="../slideLayouts/slideLayout1.xml" Type="http://schemas.openxmlformats.org/officeDocument/2006/relationships/slideLayout"/><Relationship Id="rId5" Target="../media/image100.jpeg" Type="http://schemas.openxmlformats.org/officeDocument/2006/relationships/image"/><Relationship Id="rId4" Target="../media/image99.jpeg" Type="http://schemas.openxmlformats.org/officeDocument/2006/relationships/image"/></Relationships>
</file>

<file path=ppt/slides/_rels/slide32.xml.rels><?xml version="1.0" encoding="UTF-8" standalone="yes" ?><Relationships xmlns="http://schemas.openxmlformats.org/package/2006/relationships"><Relationship Id="rId3" Target="../media/image102.jpeg" Type="http://schemas.openxmlformats.org/officeDocument/2006/relationships/image"/><Relationship Id="rId7" Target="../media/image105.jpeg" Type="http://schemas.openxmlformats.org/officeDocument/2006/relationships/image"/><Relationship Id="rId2" Target="../media/image101.jpeg" Type="http://schemas.openxmlformats.org/officeDocument/2006/relationships/image"/><Relationship Id="rId1" Target="../slideLayouts/slideLayout1.xml" Type="http://schemas.openxmlformats.org/officeDocument/2006/relationships/slideLayout"/><Relationship Id="rId6" Target="../media/image90.jpeg" Type="http://schemas.openxmlformats.org/officeDocument/2006/relationships/image"/><Relationship Id="rId5" Target="../media/image104.png" Type="http://schemas.openxmlformats.org/officeDocument/2006/relationships/image"/><Relationship Id="rId4" Target="../media/image103.jpeg" Type="http://schemas.openxmlformats.org/officeDocument/2006/relationships/image"/></Relationships>
</file>

<file path=ppt/slides/_rels/slide33.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1.xml"/><Relationship Id="rId6" Type="http://schemas.openxmlformats.org/officeDocument/2006/relationships/hyperlink" Target="mailto:services@jasolar.com" TargetMode="External"/><Relationship Id="rId5" Type="http://schemas.openxmlformats.org/officeDocument/2006/relationships/image" Target="../media/image109.jpeg"/><Relationship Id="rId4" Type="http://schemas.openxmlformats.org/officeDocument/2006/relationships/image" Target="../media/image108.jpeg"/></Relationships>
</file>

<file path=ppt/slides/_rels/slide34.xml.rels><?xml version="1.0" encoding="UTF-8" standalone="yes" ?><Relationships xmlns="http://schemas.openxmlformats.org/package/2006/relationships"><Relationship Id="rId3" Target="../media/image111.jpeg" Type="http://schemas.openxmlformats.org/officeDocument/2006/relationships/image"/><Relationship Id="rId2" Target="../media/image110.jpeg" Type="http://schemas.openxmlformats.org/officeDocument/2006/relationships/image"/><Relationship Id="rId1" Target="../slideLayouts/slideLayout1.xml" Type="http://schemas.openxmlformats.org/officeDocument/2006/relationships/slideLayout"/><Relationship Id="rId6" Target="../media/image114.jpeg" Type="http://schemas.openxmlformats.org/officeDocument/2006/relationships/image"/><Relationship Id="rId5" Target="../media/image113.jpeg" Type="http://schemas.openxmlformats.org/officeDocument/2006/relationships/image"/><Relationship Id="rId4" Target="../media/image112.jpeg" Type="http://schemas.openxmlformats.org/officeDocument/2006/relationships/image"/></Relationships>
</file>

<file path=ppt/slides/_rels/slide35.xml.rels><?xml version="1.0" encoding="UTF-8" standalone="yes" ?><Relationships xmlns="http://schemas.openxmlformats.org/package/2006/relationships"><Relationship Id="rId3" Target="../media/image116.png" Type="http://schemas.openxmlformats.org/officeDocument/2006/relationships/image"/><Relationship Id="rId2" Target="../media/image115.jpeg" Type="http://schemas.openxmlformats.org/officeDocument/2006/relationships/image"/><Relationship Id="rId1" Target="../slideLayouts/slideLayout1.xml" Type="http://schemas.openxmlformats.org/officeDocument/2006/relationships/slideLayout"/><Relationship Id="rId4" Target="../media/image117.jpeg" Type="http://schemas.openxmlformats.org/officeDocument/2006/relationships/image"/></Relationships>
</file>

<file path=ppt/slides/_rels/slide36.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arget="../media/image120.jpeg" Type="http://schemas.openxmlformats.org/officeDocument/2006/relationships/image"/><Relationship Id="rId2" Target="../media/image119.jpeg" Type="http://schemas.openxmlformats.org/officeDocument/2006/relationships/image"/><Relationship Id="rId1" Target="../slideLayouts/slideLayout1.xml" Type="http://schemas.openxmlformats.org/officeDocument/2006/relationships/slideLayout"/><Relationship Id="rId6" Target="../media/image123.png" Type="http://schemas.openxmlformats.org/officeDocument/2006/relationships/image"/><Relationship Id="rId5" Target="../media/image122.png" Type="http://schemas.openxmlformats.org/officeDocument/2006/relationships/image"/><Relationship Id="rId4" Target="../media/image121.png" Type="http://schemas.openxmlformats.org/officeDocument/2006/relationships/image"/></Relationships>
</file>

<file path=ppt/slides/_rels/slide38.xml.rels><?xml version="1.0" encoding="UTF-8" standalone="yes" ?><Relationships xmlns="http://schemas.openxmlformats.org/package/2006/relationships"><Relationship Id="rId8" Target="../media/image130.jpeg" Type="http://schemas.openxmlformats.org/officeDocument/2006/relationships/image"/><Relationship Id="rId3" Target="../media/image125.jpeg" Type="http://schemas.openxmlformats.org/officeDocument/2006/relationships/image"/><Relationship Id="rId7" Target="../media/image129.jpeg" Type="http://schemas.openxmlformats.org/officeDocument/2006/relationships/image"/><Relationship Id="rId2" Target="../media/image124.jpeg" Type="http://schemas.openxmlformats.org/officeDocument/2006/relationships/image"/><Relationship Id="rId1" Target="../slideLayouts/slideLayout1.xml" Type="http://schemas.openxmlformats.org/officeDocument/2006/relationships/slideLayout"/><Relationship Id="rId6" Target="../media/image128.jpeg" Type="http://schemas.openxmlformats.org/officeDocument/2006/relationships/image"/><Relationship Id="rId5" Target="../media/image127.jpeg" Type="http://schemas.openxmlformats.org/officeDocument/2006/relationships/image"/><Relationship Id="rId10" Target="../media/image132.jpeg" Type="http://schemas.openxmlformats.org/officeDocument/2006/relationships/image"/><Relationship Id="rId4" Target="../media/image126.jpeg" Type="http://schemas.openxmlformats.org/officeDocument/2006/relationships/image"/><Relationship Id="rId9" Target="../media/image131.jpeg" Type="http://schemas.openxmlformats.org/officeDocument/2006/relationships/image"/></Relationships>
</file>

<file path=ppt/slides/_rels/slide39.xml.rels><?xml version="1.0" encoding="UTF-8" standalone="yes" ?><Relationships xmlns="http://schemas.openxmlformats.org/package/2006/relationships"><Relationship Id="rId8" Target="../media/image138.jpeg" Type="http://schemas.openxmlformats.org/officeDocument/2006/relationships/image"/><Relationship Id="rId13" Target="../media/image143.jpeg" Type="http://schemas.openxmlformats.org/officeDocument/2006/relationships/image"/><Relationship Id="rId3" Target="../media/image133.jpeg" Type="http://schemas.openxmlformats.org/officeDocument/2006/relationships/image"/><Relationship Id="rId7" Target="../media/image137.jpeg" Type="http://schemas.openxmlformats.org/officeDocument/2006/relationships/image"/><Relationship Id="rId12" Target="../media/image142.jpeg" Type="http://schemas.openxmlformats.org/officeDocument/2006/relationships/image"/><Relationship Id="rId2" Target="../media/audio1.wav" Type="http://schemas.openxmlformats.org/officeDocument/2006/relationships/audio"/><Relationship Id="rId1" Target="../slideLayouts/slideLayout1.xml" Type="http://schemas.openxmlformats.org/officeDocument/2006/relationships/slideLayout"/><Relationship Id="rId6" Target="../media/image136.jpeg" Type="http://schemas.openxmlformats.org/officeDocument/2006/relationships/image"/><Relationship Id="rId11" Target="../media/image141.jpeg" Type="http://schemas.openxmlformats.org/officeDocument/2006/relationships/image"/><Relationship Id="rId5" Target="../media/image135.jpeg" Type="http://schemas.openxmlformats.org/officeDocument/2006/relationships/image"/><Relationship Id="rId10" Target="../media/image140.jpeg" Type="http://schemas.openxmlformats.org/officeDocument/2006/relationships/image"/><Relationship Id="rId4" Target="../media/image134.jpeg" Type="http://schemas.openxmlformats.org/officeDocument/2006/relationships/image"/><Relationship Id="rId9" Target="../media/image139.jpeg" Type="http://schemas.openxmlformats.org/officeDocument/2006/relationships/image"/><Relationship Id="rId14" Target="../media/image144.jpeg" Type="http://schemas.openxmlformats.org/officeDocument/2006/relationships/image"/></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45.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arget="../media/image152.jpeg" Type="http://schemas.openxmlformats.org/officeDocument/2006/relationships/image"/><Relationship Id="rId3" Target="../media/image147.jpeg" Type="http://schemas.openxmlformats.org/officeDocument/2006/relationships/image"/><Relationship Id="rId7" Target="../media/image151.jpeg" Type="http://schemas.openxmlformats.org/officeDocument/2006/relationships/image"/><Relationship Id="rId2" Target="../media/image146.jpeg" Type="http://schemas.openxmlformats.org/officeDocument/2006/relationships/image"/><Relationship Id="rId1" Target="../slideLayouts/slideLayout1.xml" Type="http://schemas.openxmlformats.org/officeDocument/2006/relationships/slideLayout"/><Relationship Id="rId6" Target="../media/image150.jpeg" Type="http://schemas.openxmlformats.org/officeDocument/2006/relationships/image"/><Relationship Id="rId5" Target="../media/image149.jpeg" Type="http://schemas.openxmlformats.org/officeDocument/2006/relationships/image"/><Relationship Id="rId4" Target="../media/image148.jpeg" Type="http://schemas.openxmlformats.org/officeDocument/2006/relationships/image"/><Relationship Id="rId9" Target="../media/image153.jpeg" Type="http://schemas.openxmlformats.org/officeDocument/2006/relationships/image"/></Relationships>
</file>

<file path=ppt/slides/_rels/slide42.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image" Target="../media/image154.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arget="../media/image28.jpeg" Type="http://schemas.openxmlformats.org/officeDocument/2006/relationships/image"/><Relationship Id="rId13" Target="../media/image33.jpeg" Type="http://schemas.openxmlformats.org/officeDocument/2006/relationships/image"/><Relationship Id="rId3" Target="../media/image23.jpeg" Type="http://schemas.openxmlformats.org/officeDocument/2006/relationships/image"/><Relationship Id="rId7" Target="../media/image27.jpeg" Type="http://schemas.openxmlformats.org/officeDocument/2006/relationships/image"/><Relationship Id="rId12" Target="../media/image32.jpeg" Type="http://schemas.openxmlformats.org/officeDocument/2006/relationships/image"/><Relationship Id="rId17" Target="../media/image37.jpeg" Type="http://schemas.openxmlformats.org/officeDocument/2006/relationships/image"/><Relationship Id="rId2" Target="../media/image22.jpeg" Type="http://schemas.openxmlformats.org/officeDocument/2006/relationships/image"/><Relationship Id="rId16" Target="../media/image36.jpeg" Type="http://schemas.openxmlformats.org/officeDocument/2006/relationships/image"/><Relationship Id="rId1" Target="../slideLayouts/slideLayout1.xml" Type="http://schemas.openxmlformats.org/officeDocument/2006/relationships/slideLayout"/><Relationship Id="rId6" Target="../media/image26.jpeg" Type="http://schemas.openxmlformats.org/officeDocument/2006/relationships/image"/><Relationship Id="rId11" Target="../media/image31.jpeg" Type="http://schemas.openxmlformats.org/officeDocument/2006/relationships/image"/><Relationship Id="rId5" Target="../media/image25.jpeg" Type="http://schemas.openxmlformats.org/officeDocument/2006/relationships/image"/><Relationship Id="rId15" Target="../media/image35.jpeg" Type="http://schemas.openxmlformats.org/officeDocument/2006/relationships/image"/><Relationship Id="rId10" Target="../media/image30.jpeg" Type="http://schemas.openxmlformats.org/officeDocument/2006/relationships/image"/><Relationship Id="rId4" Target="../media/image24.jpeg" Type="http://schemas.openxmlformats.org/officeDocument/2006/relationships/image"/><Relationship Id="rId9" Target="../media/image29.jpeg" Type="http://schemas.openxmlformats.org/officeDocument/2006/relationships/image"/><Relationship Id="rId14" Target="../media/image34.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82971" y="6158330"/>
            <a:ext cx="4643470" cy="799706"/>
          </a:xfrm>
          <a:prstGeom prst="rect">
            <a:avLst/>
          </a:prstGeom>
          <a:noFill/>
        </p:spPr>
        <p:txBody>
          <a:bodyPr wrap="square" rtlCol="0">
            <a:spAutoFit/>
          </a:bodyPr>
          <a:lstStyle/>
          <a:p>
            <a:pPr algn="ctr">
              <a:lnSpc>
                <a:spcPct val="120000"/>
              </a:lnSpc>
            </a:pPr>
            <a:r>
              <a:rPr lang="zh-CN" altLang="en-US" b="1" dirty="0" smtClean="0">
                <a:solidFill>
                  <a:srgbClr val="002060"/>
                </a:solidFill>
                <a:latin typeface="微软雅黑" pitchFamily="34" charset="-122"/>
                <a:ea typeface="微软雅黑" pitchFamily="34" charset="-122"/>
              </a:rPr>
              <a:t>更好的电池，更可靠的组件</a:t>
            </a:r>
            <a:endParaRPr lang="en-US" altLang="zh-CN" b="1" dirty="0" smtClean="0">
              <a:solidFill>
                <a:srgbClr val="002060"/>
              </a:solidFill>
              <a:latin typeface="微软雅黑" pitchFamily="34" charset="-122"/>
              <a:ea typeface="微软雅黑" pitchFamily="34" charset="-122"/>
            </a:endParaRPr>
          </a:p>
          <a:p>
            <a:pPr algn="ctr">
              <a:lnSpc>
                <a:spcPct val="120000"/>
              </a:lnSpc>
            </a:pPr>
            <a:r>
              <a:rPr lang="zh-CN" altLang="en-US" b="1" dirty="0" smtClean="0">
                <a:solidFill>
                  <a:srgbClr val="002060"/>
                </a:solidFill>
                <a:latin typeface="微软雅黑" pitchFamily="34" charset="-122"/>
                <a:ea typeface="微软雅黑" pitchFamily="34" charset="-122"/>
              </a:rPr>
              <a:t>收获更多阳光</a:t>
            </a:r>
            <a:endParaRPr lang="zh-CN" altLang="en-US" b="1" dirty="0">
              <a:solidFill>
                <a:srgbClr val="002060"/>
              </a:solidFill>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296823" y="1314434"/>
            <a:ext cx="11144328" cy="0"/>
          </a:xfrm>
          <a:prstGeom prst="line">
            <a:avLst/>
          </a:prstGeom>
          <a:ln w="79375">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文本框 1"/>
          <p:cNvSpPr txBox="1"/>
          <p:nvPr/>
        </p:nvSpPr>
        <p:spPr>
          <a:xfrm>
            <a:off x="225385" y="742930"/>
            <a:ext cx="3286148" cy="584775"/>
          </a:xfrm>
          <a:prstGeom prst="rect">
            <a:avLst/>
          </a:prstGeom>
          <a:noFill/>
          <a:ln>
            <a:noFill/>
          </a:ln>
          <a:effectLst/>
        </p:spPr>
        <p:txBody>
          <a:bodyPr wrap="square" rtlCol="0">
            <a:spAutoFit/>
          </a:bodyPr>
          <a:lstStyle/>
          <a:p>
            <a:pPr fontAlgn="auto">
              <a:spcBef>
                <a:spcPts val="0"/>
              </a:spcBef>
              <a:spcAft>
                <a:spcPts val="0"/>
              </a:spcAft>
              <a:defRPr/>
            </a:pPr>
            <a:r>
              <a:rPr lang="zh-CN" altLang="en-US" sz="3200" b="1" kern="0" dirty="0" smtClean="0">
                <a:latin typeface="微软雅黑" panose="020B0503020204020204" pitchFamily="34" charset="-122"/>
                <a:ea typeface="微软雅黑" panose="020B0503020204020204" pitchFamily="34" charset="-122"/>
                <a:cs typeface="Arial" panose="020B0604020202020204" pitchFamily="34" charset="0"/>
              </a:rPr>
              <a:t>目  录</a:t>
            </a:r>
            <a:r>
              <a:rPr lang="zh-CN" altLang="en-US" sz="2400" b="1" kern="0" dirty="0" smtClean="0">
                <a:latin typeface="微软雅黑" panose="020B0503020204020204" pitchFamily="34" charset="-122"/>
                <a:ea typeface="微软雅黑" panose="020B0503020204020204" pitchFamily="34" charset="-122"/>
                <a:cs typeface="Arial" panose="020B0604020202020204" pitchFamily="34" charset="0"/>
              </a:rPr>
              <a:t>   </a:t>
            </a:r>
            <a:r>
              <a:rPr lang="en-US" altLang="zh-CN" sz="1800" b="1" kern="0" dirty="0" smtClean="0">
                <a:solidFill>
                  <a:srgbClr val="FF0101"/>
                </a:solidFill>
                <a:latin typeface="微软雅黑" panose="020B0503020204020204" pitchFamily="34" charset="-122"/>
                <a:ea typeface="微软雅黑" panose="020B0503020204020204" pitchFamily="34" charset="-122"/>
                <a:cs typeface="Arial" panose="020B0604020202020204" pitchFamily="34" charset="0"/>
              </a:rPr>
              <a:t>CONTENTS</a:t>
            </a:r>
            <a:endParaRPr lang="zh-CN" altLang="en-US" sz="2400" b="1" kern="0" dirty="0">
              <a:solidFill>
                <a:srgbClr val="FF0101"/>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1904178" y="2366963"/>
            <a:ext cx="685827" cy="519107"/>
          </a:xfrm>
          <a:prstGeom prst="rect">
            <a:avLst/>
          </a:prstGeom>
          <a:noFill/>
          <a:ln w="9525">
            <a:noFill/>
            <a:miter lim="800000"/>
            <a:headEnd/>
            <a:tailEnd/>
          </a:ln>
          <a:effectLst/>
        </p:spPr>
      </p:pic>
      <p:sp>
        <p:nvSpPr>
          <p:cNvPr id="7" name="TextBox 6"/>
          <p:cNvSpPr txBox="1"/>
          <p:nvPr/>
        </p:nvSpPr>
        <p:spPr>
          <a:xfrm>
            <a:off x="2725715" y="2426461"/>
            <a:ext cx="2857520" cy="400110"/>
          </a:xfrm>
          <a:prstGeom prst="rect">
            <a:avLst/>
          </a:prstGeom>
          <a:noFill/>
        </p:spPr>
        <p:txBody>
          <a:bodyPr wrap="square" rtlCol="0">
            <a:spAutoFit/>
          </a:bodyPr>
          <a:lstStyle/>
          <a:p>
            <a:r>
              <a:rPr lang="zh-CN" altLang="en-US" b="1" dirty="0" smtClean="0">
                <a:solidFill>
                  <a:schemeClr val="tx1">
                    <a:lumMod val="75000"/>
                    <a:lumOff val="25000"/>
                  </a:schemeClr>
                </a:solidFill>
                <a:latin typeface="微软雅黑" pitchFamily="34" charset="-122"/>
                <a:ea typeface="微软雅黑" pitchFamily="34" charset="-122"/>
              </a:rPr>
              <a:t>光伏组件发电原理</a:t>
            </a:r>
            <a:endParaRPr lang="zh-CN" altLang="en-US" b="1" dirty="0">
              <a:solidFill>
                <a:schemeClr val="tx1">
                  <a:lumMod val="75000"/>
                  <a:lumOff val="25000"/>
                </a:schemeClr>
              </a:solidFill>
              <a:latin typeface="微软雅黑" pitchFamily="34" charset="-122"/>
              <a:ea typeface="微软雅黑" pitchFamily="34" charset="-122"/>
            </a:endParaRPr>
          </a:p>
        </p:txBody>
      </p:sp>
      <p:pic>
        <p:nvPicPr>
          <p:cNvPr id="8" name="Picture 2"/>
          <p:cNvPicPr>
            <a:picLocks noChangeAspect="1" noChangeArrowheads="1"/>
          </p:cNvPicPr>
          <p:nvPr/>
        </p:nvPicPr>
        <p:blipFill>
          <a:blip r:embed="rId2" cstate="print"/>
          <a:srcRect/>
          <a:stretch>
            <a:fillRect/>
          </a:stretch>
        </p:blipFill>
        <p:spPr bwMode="auto">
          <a:xfrm>
            <a:off x="1904178" y="3367095"/>
            <a:ext cx="685827" cy="519107"/>
          </a:xfrm>
          <a:prstGeom prst="rect">
            <a:avLst/>
          </a:prstGeom>
          <a:noFill/>
          <a:ln w="9525">
            <a:noFill/>
            <a:miter lim="800000"/>
            <a:headEnd/>
            <a:tailEnd/>
          </a:ln>
          <a:effectLst/>
        </p:spPr>
      </p:pic>
      <p:sp>
        <p:nvSpPr>
          <p:cNvPr id="9" name="TextBox 8"/>
          <p:cNvSpPr txBox="1"/>
          <p:nvPr/>
        </p:nvSpPr>
        <p:spPr>
          <a:xfrm>
            <a:off x="2725715" y="3426593"/>
            <a:ext cx="2571768" cy="400110"/>
          </a:xfrm>
          <a:prstGeom prst="rect">
            <a:avLst/>
          </a:prstGeom>
          <a:noFill/>
        </p:spPr>
        <p:txBody>
          <a:bodyPr wrap="square" rtlCol="0">
            <a:spAutoFit/>
          </a:bodyPr>
          <a:lstStyle/>
          <a:p>
            <a:r>
              <a:rPr lang="zh-CN" altLang="en-US" b="1" dirty="0" smtClean="0">
                <a:solidFill>
                  <a:schemeClr val="tx1">
                    <a:lumMod val="75000"/>
                    <a:lumOff val="25000"/>
                  </a:schemeClr>
                </a:solidFill>
                <a:latin typeface="微软雅黑" pitchFamily="34" charset="-122"/>
                <a:ea typeface="微软雅黑" pitchFamily="34" charset="-122"/>
              </a:rPr>
              <a:t>光伏组件产品分类</a:t>
            </a:r>
            <a:endParaRPr lang="zh-CN" altLang="en-US" b="1" dirty="0">
              <a:solidFill>
                <a:schemeClr val="tx1">
                  <a:lumMod val="75000"/>
                  <a:lumOff val="25000"/>
                </a:schemeClr>
              </a:solidFill>
              <a:latin typeface="微软雅黑" pitchFamily="34" charset="-122"/>
              <a:ea typeface="微软雅黑" pitchFamily="34" charset="-122"/>
            </a:endParaRPr>
          </a:p>
        </p:txBody>
      </p:sp>
      <p:pic>
        <p:nvPicPr>
          <p:cNvPr id="10" name="Picture 2"/>
          <p:cNvPicPr>
            <a:picLocks noChangeAspect="1" noChangeArrowheads="1"/>
          </p:cNvPicPr>
          <p:nvPr/>
        </p:nvPicPr>
        <p:blipFill>
          <a:blip r:embed="rId2" cstate="print"/>
          <a:srcRect/>
          <a:stretch>
            <a:fillRect/>
          </a:stretch>
        </p:blipFill>
        <p:spPr bwMode="auto">
          <a:xfrm>
            <a:off x="1904178" y="4367227"/>
            <a:ext cx="685827" cy="519107"/>
          </a:xfrm>
          <a:prstGeom prst="rect">
            <a:avLst/>
          </a:prstGeom>
          <a:noFill/>
          <a:ln w="9525">
            <a:noFill/>
            <a:miter lim="800000"/>
            <a:headEnd/>
            <a:tailEnd/>
          </a:ln>
          <a:effectLst/>
        </p:spPr>
      </p:pic>
      <p:sp>
        <p:nvSpPr>
          <p:cNvPr id="11" name="TextBox 10"/>
          <p:cNvSpPr txBox="1"/>
          <p:nvPr/>
        </p:nvSpPr>
        <p:spPr>
          <a:xfrm>
            <a:off x="2725715" y="4426725"/>
            <a:ext cx="2428892" cy="400110"/>
          </a:xfrm>
          <a:prstGeom prst="rect">
            <a:avLst/>
          </a:prstGeom>
          <a:noFill/>
        </p:spPr>
        <p:txBody>
          <a:bodyPr wrap="square" rtlCol="0">
            <a:spAutoFit/>
          </a:bodyPr>
          <a:lstStyle/>
          <a:p>
            <a:r>
              <a:rPr lang="zh-CN" altLang="en-US" b="1" dirty="0" smtClean="0">
                <a:solidFill>
                  <a:schemeClr val="tx1">
                    <a:lumMod val="75000"/>
                    <a:lumOff val="25000"/>
                  </a:schemeClr>
                </a:solidFill>
                <a:latin typeface="微软雅黑" pitchFamily="34" charset="-122"/>
                <a:ea typeface="微软雅黑" pitchFamily="34" charset="-122"/>
              </a:rPr>
              <a:t>晶澳产品介绍</a:t>
            </a:r>
            <a:endParaRPr lang="zh-CN" altLang="en-US" b="1" dirty="0">
              <a:solidFill>
                <a:schemeClr val="tx1">
                  <a:lumMod val="75000"/>
                  <a:lumOff val="25000"/>
                </a:schemeClr>
              </a:solidFill>
              <a:latin typeface="微软雅黑" pitchFamily="34" charset="-122"/>
              <a:ea typeface="微软雅黑" pitchFamily="34" charset="-122"/>
            </a:endParaRPr>
          </a:p>
        </p:txBody>
      </p:sp>
      <p:pic>
        <p:nvPicPr>
          <p:cNvPr id="12" name="Picture 2"/>
          <p:cNvPicPr>
            <a:picLocks noChangeAspect="1" noChangeArrowheads="1"/>
          </p:cNvPicPr>
          <p:nvPr/>
        </p:nvPicPr>
        <p:blipFill>
          <a:blip r:embed="rId2" cstate="print"/>
          <a:srcRect/>
          <a:stretch>
            <a:fillRect/>
          </a:stretch>
        </p:blipFill>
        <p:spPr bwMode="auto">
          <a:xfrm>
            <a:off x="6833400" y="2366963"/>
            <a:ext cx="685827" cy="519107"/>
          </a:xfrm>
          <a:prstGeom prst="rect">
            <a:avLst/>
          </a:prstGeom>
          <a:noFill/>
          <a:ln w="9525">
            <a:noFill/>
            <a:miter lim="800000"/>
            <a:headEnd/>
            <a:tailEnd/>
          </a:ln>
          <a:effectLst/>
        </p:spPr>
      </p:pic>
      <p:sp>
        <p:nvSpPr>
          <p:cNvPr id="13" name="TextBox 12"/>
          <p:cNvSpPr txBox="1"/>
          <p:nvPr/>
        </p:nvSpPr>
        <p:spPr>
          <a:xfrm>
            <a:off x="7654937" y="2426461"/>
            <a:ext cx="2857520" cy="400110"/>
          </a:xfrm>
          <a:prstGeom prst="rect">
            <a:avLst/>
          </a:prstGeom>
          <a:noFill/>
        </p:spPr>
        <p:txBody>
          <a:bodyPr wrap="square" rtlCol="0">
            <a:spAutoFit/>
          </a:bodyPr>
          <a:lstStyle/>
          <a:p>
            <a:r>
              <a:rPr lang="zh-CN" altLang="en-US" b="1" dirty="0" smtClean="0">
                <a:solidFill>
                  <a:schemeClr val="tx1">
                    <a:lumMod val="75000"/>
                    <a:lumOff val="25000"/>
                  </a:schemeClr>
                </a:solidFill>
                <a:latin typeface="微软雅黑" pitchFamily="34" charset="-122"/>
                <a:ea typeface="微软雅黑" pitchFamily="34" charset="-122"/>
              </a:rPr>
              <a:t>家庭分布式特点</a:t>
            </a:r>
            <a:endParaRPr lang="zh-CN" altLang="en-US" b="1" dirty="0">
              <a:solidFill>
                <a:schemeClr val="tx1">
                  <a:lumMod val="75000"/>
                  <a:lumOff val="25000"/>
                </a:schemeClr>
              </a:solidFill>
              <a:latin typeface="微软雅黑" pitchFamily="34" charset="-122"/>
              <a:ea typeface="微软雅黑" pitchFamily="34" charset="-122"/>
            </a:endParaRPr>
          </a:p>
        </p:txBody>
      </p:sp>
      <p:pic>
        <p:nvPicPr>
          <p:cNvPr id="14" name="Picture 2"/>
          <p:cNvPicPr>
            <a:picLocks noChangeAspect="1" noChangeArrowheads="1"/>
          </p:cNvPicPr>
          <p:nvPr/>
        </p:nvPicPr>
        <p:blipFill>
          <a:blip r:embed="rId2" cstate="print"/>
          <a:srcRect/>
          <a:stretch>
            <a:fillRect/>
          </a:stretch>
        </p:blipFill>
        <p:spPr bwMode="auto">
          <a:xfrm>
            <a:off x="6833400" y="3367095"/>
            <a:ext cx="685827" cy="519107"/>
          </a:xfrm>
          <a:prstGeom prst="rect">
            <a:avLst/>
          </a:prstGeom>
          <a:noFill/>
          <a:ln w="9525">
            <a:noFill/>
            <a:miter lim="800000"/>
            <a:headEnd/>
            <a:tailEnd/>
          </a:ln>
          <a:effectLst/>
        </p:spPr>
      </p:pic>
      <p:sp>
        <p:nvSpPr>
          <p:cNvPr id="15" name="TextBox 14"/>
          <p:cNvSpPr txBox="1"/>
          <p:nvPr/>
        </p:nvSpPr>
        <p:spPr>
          <a:xfrm>
            <a:off x="7654937" y="3426593"/>
            <a:ext cx="2571768" cy="400110"/>
          </a:xfrm>
          <a:prstGeom prst="rect">
            <a:avLst/>
          </a:prstGeom>
          <a:noFill/>
        </p:spPr>
        <p:txBody>
          <a:bodyPr wrap="square" rtlCol="0">
            <a:spAutoFit/>
          </a:bodyPr>
          <a:lstStyle/>
          <a:p>
            <a:r>
              <a:rPr lang="zh-CN" altLang="en-US" b="1" dirty="0" smtClean="0">
                <a:solidFill>
                  <a:schemeClr val="tx1">
                    <a:lumMod val="75000"/>
                    <a:lumOff val="25000"/>
                  </a:schemeClr>
                </a:solidFill>
                <a:latin typeface="微软雅黑" pitchFamily="34" charset="-122"/>
                <a:ea typeface="微软雅黑" pitchFamily="34" charset="-122"/>
              </a:rPr>
              <a:t>分布式常见问题</a:t>
            </a:r>
            <a:endParaRPr lang="zh-CN" altLang="en-US" b="1" dirty="0">
              <a:solidFill>
                <a:schemeClr val="tx1">
                  <a:lumMod val="75000"/>
                  <a:lumOff val="25000"/>
                </a:schemeClr>
              </a:solidFill>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1866076" y="2431050"/>
            <a:ext cx="8238962" cy="4169796"/>
          </a:xfrm>
          <a:prstGeom prst="rect">
            <a:avLst/>
          </a:prstGeom>
          <a:noFill/>
          <a:ln w="9525">
            <a:noFill/>
            <a:miter lim="800000"/>
            <a:headEnd/>
            <a:tailEnd/>
          </a:ln>
          <a:effectLst/>
        </p:spPr>
      </p:pic>
      <p:sp>
        <p:nvSpPr>
          <p:cNvPr id="6" name="TextBox 5"/>
          <p:cNvSpPr txBox="1"/>
          <p:nvPr/>
        </p:nvSpPr>
        <p:spPr>
          <a:xfrm>
            <a:off x="518571" y="1873796"/>
            <a:ext cx="2907371" cy="369332"/>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zh-CN" altLang="en-US" sz="1800" b="1" dirty="0" smtClean="0">
                <a:solidFill>
                  <a:srgbClr val="FF6600"/>
                </a:solidFill>
                <a:latin typeface="微软雅黑" pitchFamily="34" charset="-122"/>
                <a:ea typeface="微软雅黑" pitchFamily="34" charset="-122"/>
              </a:rPr>
              <a:t>分布式光伏发电系统</a:t>
            </a:r>
            <a:endParaRPr lang="zh-CN" altLang="en-US" sz="1800" b="1" dirty="0">
              <a:solidFill>
                <a:srgbClr val="FF6600"/>
              </a:solidFill>
              <a:latin typeface="微软雅黑" pitchFamily="34" charset="-122"/>
              <a:ea typeface="微软雅黑" pitchFamily="34" charset="-122"/>
            </a:endParaRPr>
          </a:p>
        </p:txBody>
      </p:sp>
      <p:sp>
        <p:nvSpPr>
          <p:cNvPr id="9" name="矩形 8"/>
          <p:cNvSpPr/>
          <p:nvPr/>
        </p:nvSpPr>
        <p:spPr>
          <a:xfrm>
            <a:off x="832881" y="2386004"/>
            <a:ext cx="9822200" cy="369332"/>
          </a:xfrm>
          <a:prstGeom prst="rect">
            <a:avLst/>
          </a:prstGeom>
          <a:ln>
            <a:noFill/>
          </a:ln>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zh-CN" altLang="en-US" sz="1800" dirty="0" smtClean="0">
                <a:solidFill>
                  <a:schemeClr val="tx2">
                    <a:lumMod val="75000"/>
                    <a:lumOff val="25000"/>
                  </a:schemeClr>
                </a:solidFill>
                <a:latin typeface="微软雅黑" pitchFamily="34" charset="-122"/>
                <a:ea typeface="微软雅黑" pitchFamily="34" charset="-122"/>
              </a:rPr>
              <a:t>由组件、逆变器、传输线路等组成，选在离网使用需要安装蓄电池。 </a:t>
            </a:r>
            <a:endParaRPr lang="zh-CN" altLang="en-US" sz="1800" dirty="0">
              <a:solidFill>
                <a:schemeClr val="tx2">
                  <a:lumMod val="75000"/>
                  <a:lumOff val="25000"/>
                </a:schemeClr>
              </a:solidFill>
              <a:latin typeface="微软雅黑" pitchFamily="34" charset="-122"/>
              <a:ea typeface="微软雅黑" pitchFamily="34" charset="-122"/>
            </a:endParaRPr>
          </a:p>
        </p:txBody>
      </p:sp>
      <p:sp>
        <p:nvSpPr>
          <p:cNvPr id="11" name="矩形 10"/>
          <p:cNvSpPr/>
          <p:nvPr/>
        </p:nvSpPr>
        <p:spPr bwMode="gray">
          <a:xfrm>
            <a:off x="4290295" y="2957508"/>
            <a:ext cx="1650130" cy="1285884"/>
          </a:xfrm>
          <a:prstGeom prst="rect">
            <a:avLst/>
          </a:prstGeom>
          <a:noFill/>
          <a:ln w="9525" algn="ctr">
            <a:solidFill>
              <a:srgbClr val="FF0000"/>
            </a:solidFill>
            <a:prstDash val="dash"/>
            <a:round/>
            <a:headEnd/>
            <a:tailEnd/>
          </a:ln>
          <a:effectLst/>
        </p:spPr>
        <p:txBody>
          <a:bodyPr vert="horz" wrap="none" rtlCol="0" anchor="ctr">
            <a:flatTx/>
          </a:bodyPr>
          <a:lstStyle/>
          <a:p>
            <a:pPr algn="ctr">
              <a:buFont typeface="Wingdings" pitchFamily="2" charset="2"/>
              <a:buChar char="u"/>
            </a:pPr>
            <a:endParaRPr lang="zh-CN" altLang="en-US" sz="2400" dirty="0" smtClean="0">
              <a:latin typeface="黑体" pitchFamily="2" charset="-122"/>
              <a:ea typeface="黑体" pitchFamily="2" charset="-122"/>
            </a:endParaRPr>
          </a:p>
        </p:txBody>
      </p:sp>
      <p:sp>
        <p:nvSpPr>
          <p:cNvPr id="12" name="TextBox 11"/>
          <p:cNvSpPr txBox="1"/>
          <p:nvPr/>
        </p:nvSpPr>
        <p:spPr>
          <a:xfrm>
            <a:off x="1382924" y="6529409"/>
            <a:ext cx="1807285" cy="461665"/>
          </a:xfrm>
          <a:prstGeom prst="rect">
            <a:avLst/>
          </a:prstGeom>
          <a:noFill/>
        </p:spPr>
        <p:txBody>
          <a:bodyPr wrap="square" rtlCol="0">
            <a:spAutoFit/>
          </a:bodyPr>
          <a:lstStyle/>
          <a:p>
            <a:r>
              <a:rPr lang="zh-CN" altLang="en-US" sz="1200" b="1" dirty="0" smtClean="0">
                <a:solidFill>
                  <a:srgbClr val="FF0101"/>
                </a:solidFill>
                <a:latin typeface="微软雅黑" pitchFamily="34" charset="-122"/>
                <a:ea typeface="微软雅黑" pitchFamily="34" charset="-122"/>
              </a:rPr>
              <a:t>红色虚线框中内容为离网系统使用</a:t>
            </a:r>
            <a:endParaRPr lang="zh-CN" altLang="en-US" sz="1200" b="1" dirty="0">
              <a:solidFill>
                <a:srgbClr val="FF0101"/>
              </a:solidFill>
              <a:latin typeface="微软雅黑" pitchFamily="34" charset="-122"/>
              <a:ea typeface="微软雅黑" pitchFamily="34" charset="-122"/>
            </a:endParaRPr>
          </a:p>
        </p:txBody>
      </p:sp>
      <p:sp>
        <p:nvSpPr>
          <p:cNvPr id="10" name="文本框 1"/>
          <p:cNvSpPr txBox="1"/>
          <p:nvPr/>
        </p:nvSpPr>
        <p:spPr>
          <a:xfrm>
            <a:off x="225386" y="872536"/>
            <a:ext cx="5214974" cy="461665"/>
          </a:xfrm>
          <a:prstGeom prst="rect">
            <a:avLst/>
          </a:prstGeom>
          <a:noFill/>
          <a:ln>
            <a:noFill/>
          </a:ln>
          <a:effectLst/>
        </p:spPr>
        <p:txBody>
          <a:bodyPr wrap="square" rtlCol="0">
            <a:spAutoFit/>
          </a:bodyPr>
          <a:lstStyle/>
          <a:p>
            <a:pPr fontAlgn="auto">
              <a:spcBef>
                <a:spcPts val="0"/>
              </a:spcBef>
              <a:spcAft>
                <a:spcPts val="0"/>
              </a:spcAft>
              <a:defRPr/>
            </a:pP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1.  </a:t>
            </a:r>
            <a:r>
              <a:rPr lang="zh-CN" altLang="en-US"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光伏发电原理</a:t>
            </a: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800" b="1" kern="0" dirty="0" smtClean="0">
                <a:solidFill>
                  <a:srgbClr val="C00000"/>
                </a:solidFill>
                <a:latin typeface="黑体" pitchFamily="49" charset="-122"/>
                <a:ea typeface="黑体" pitchFamily="49" charset="-122"/>
                <a:cs typeface="Arial" panose="020B0604020202020204" pitchFamily="34" charset="0"/>
              </a:rPr>
              <a:t>光伏发电系统</a:t>
            </a:r>
            <a:endParaRPr lang="zh-CN" altLang="en-US" sz="2400" b="1" kern="0" dirty="0">
              <a:solidFill>
                <a:srgbClr val="C00000"/>
              </a:solidFill>
              <a:latin typeface="黑体" pitchFamily="49" charset="-122"/>
              <a:ea typeface="黑体" pitchFamily="49" charset="-122"/>
              <a:cs typeface="Arial" panose="020B0604020202020204" pitchFamily="34" charset="0"/>
            </a:endParaRPr>
          </a:p>
        </p:txBody>
      </p:sp>
      <p:cxnSp>
        <p:nvCxnSpPr>
          <p:cNvPr id="13" name="直接连接符 12"/>
          <p:cNvCxnSpPr/>
          <p:nvPr/>
        </p:nvCxnSpPr>
        <p:spPr>
          <a:xfrm>
            <a:off x="296823" y="1457310"/>
            <a:ext cx="11144328" cy="0"/>
          </a:xfrm>
          <a:prstGeom prst="line">
            <a:avLst/>
          </a:prstGeom>
          <a:ln w="3810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0616884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96823" y="1314434"/>
            <a:ext cx="11144328" cy="0"/>
          </a:xfrm>
          <a:prstGeom prst="line">
            <a:avLst/>
          </a:prstGeom>
          <a:ln w="3810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文本框 1"/>
          <p:cNvSpPr txBox="1"/>
          <p:nvPr/>
        </p:nvSpPr>
        <p:spPr>
          <a:xfrm>
            <a:off x="225385" y="742930"/>
            <a:ext cx="5857916" cy="461665"/>
          </a:xfrm>
          <a:prstGeom prst="rect">
            <a:avLst/>
          </a:prstGeom>
          <a:noFill/>
          <a:ln>
            <a:noFill/>
          </a:ln>
          <a:effectLst/>
        </p:spPr>
        <p:txBody>
          <a:bodyPr wrap="square" rtlCol="0">
            <a:spAutoFit/>
          </a:bodyPr>
          <a:lstStyle/>
          <a:p>
            <a:pPr fontAlgn="auto">
              <a:spcBef>
                <a:spcPts val="0"/>
              </a:spcBef>
              <a:spcAft>
                <a:spcPts val="0"/>
              </a:spcAft>
              <a:defRPr/>
            </a:pP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1.  </a:t>
            </a:r>
            <a:r>
              <a:rPr lang="zh-CN" altLang="en-US"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光伏发电原理</a:t>
            </a: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800" b="1" kern="0" dirty="0" smtClean="0">
                <a:solidFill>
                  <a:srgbClr val="C00000"/>
                </a:solidFill>
                <a:latin typeface="黑体" pitchFamily="49" charset="-122"/>
                <a:ea typeface="黑体" pitchFamily="49" charset="-122"/>
                <a:cs typeface="Arial" panose="020B0604020202020204" pitchFamily="34" charset="0"/>
              </a:rPr>
              <a:t>光伏发电系统</a:t>
            </a:r>
            <a:endParaRPr lang="zh-CN" altLang="en-US" sz="2400" b="1" kern="0" dirty="0">
              <a:solidFill>
                <a:srgbClr val="C00000"/>
              </a:solidFill>
              <a:latin typeface="黑体" pitchFamily="49" charset="-122"/>
              <a:ea typeface="黑体" pitchFamily="49" charset="-122"/>
              <a:cs typeface="Arial" panose="020B0604020202020204" pitchFamily="34" charset="0"/>
            </a:endParaRPr>
          </a:p>
        </p:txBody>
      </p:sp>
      <p:pic>
        <p:nvPicPr>
          <p:cNvPr id="1027" name="Picture 3" descr="D:\ppt素材\新建文件夹\1436496965.jpg"/>
          <p:cNvPicPr>
            <a:picLocks noChangeAspect="1" noChangeArrowheads="1"/>
          </p:cNvPicPr>
          <p:nvPr/>
        </p:nvPicPr>
        <p:blipFill>
          <a:blip r:embed="rId2"/>
          <a:srcRect/>
          <a:stretch>
            <a:fillRect/>
          </a:stretch>
        </p:blipFill>
        <p:spPr bwMode="auto">
          <a:xfrm>
            <a:off x="368260" y="1743062"/>
            <a:ext cx="6477045" cy="4857784"/>
          </a:xfrm>
          <a:prstGeom prst="rect">
            <a:avLst/>
          </a:prstGeom>
          <a:noFill/>
        </p:spPr>
      </p:pic>
      <p:pic>
        <p:nvPicPr>
          <p:cNvPr id="1028" name="Picture 4" descr="D:\ppt素材\新建文件夹\5668d0c8a786c9177f749229ca3d70cf3ac757c9.jpg"/>
          <p:cNvPicPr>
            <a:picLocks noChangeAspect="1" noChangeArrowheads="1"/>
          </p:cNvPicPr>
          <p:nvPr/>
        </p:nvPicPr>
        <p:blipFill>
          <a:blip r:embed="rId3"/>
          <a:srcRect/>
          <a:stretch>
            <a:fillRect/>
          </a:stretch>
        </p:blipFill>
        <p:spPr bwMode="auto">
          <a:xfrm>
            <a:off x="7297747" y="1528748"/>
            <a:ext cx="3872290" cy="2768053"/>
          </a:xfrm>
          <a:prstGeom prst="rect">
            <a:avLst/>
          </a:prstGeom>
          <a:ln>
            <a:noFill/>
          </a:ln>
          <a:effectLst>
            <a:softEdge rad="112500"/>
          </a:effectLst>
        </p:spPr>
      </p:pic>
      <p:pic>
        <p:nvPicPr>
          <p:cNvPr id="1029" name="Picture 5" descr="D:\ppt素材\新建文件夹\噪声.gif"/>
          <p:cNvPicPr>
            <a:picLocks noChangeAspect="1" noChangeArrowheads="1"/>
          </p:cNvPicPr>
          <p:nvPr/>
        </p:nvPicPr>
        <p:blipFill>
          <a:blip r:embed="rId4"/>
          <a:srcRect/>
          <a:stretch>
            <a:fillRect/>
          </a:stretch>
        </p:blipFill>
        <p:spPr bwMode="auto">
          <a:xfrm>
            <a:off x="7252405" y="4500573"/>
            <a:ext cx="866879" cy="771522"/>
          </a:xfrm>
          <a:prstGeom prst="rect">
            <a:avLst/>
          </a:prstGeom>
          <a:noFill/>
        </p:spPr>
      </p:pic>
      <p:pic>
        <p:nvPicPr>
          <p:cNvPr id="1030" name="Picture 6" descr="D:\ppt素材\新建文件夹\污染.jpg"/>
          <p:cNvPicPr>
            <a:picLocks noChangeAspect="1" noChangeArrowheads="1"/>
          </p:cNvPicPr>
          <p:nvPr/>
        </p:nvPicPr>
        <p:blipFill>
          <a:blip r:embed="rId5" cstate="print"/>
          <a:srcRect/>
          <a:stretch>
            <a:fillRect/>
          </a:stretch>
        </p:blipFill>
        <p:spPr bwMode="auto">
          <a:xfrm>
            <a:off x="8754021" y="4501044"/>
            <a:ext cx="770580" cy="770580"/>
          </a:xfrm>
          <a:prstGeom prst="rect">
            <a:avLst/>
          </a:prstGeom>
          <a:noFill/>
        </p:spPr>
      </p:pic>
      <p:pic>
        <p:nvPicPr>
          <p:cNvPr id="1031" name="Picture 7" descr="D:\ppt素材\新建文件夹\清洁能源.jpg"/>
          <p:cNvPicPr>
            <a:picLocks noChangeAspect="1" noChangeArrowheads="1"/>
          </p:cNvPicPr>
          <p:nvPr/>
        </p:nvPicPr>
        <p:blipFill>
          <a:blip r:embed="rId6" cstate="print"/>
          <a:srcRect/>
          <a:stretch>
            <a:fillRect/>
          </a:stretch>
        </p:blipFill>
        <p:spPr bwMode="auto">
          <a:xfrm>
            <a:off x="9889238" y="4457706"/>
            <a:ext cx="1409037" cy="857256"/>
          </a:xfrm>
          <a:prstGeom prst="rect">
            <a:avLst/>
          </a:prstGeom>
          <a:noFill/>
        </p:spPr>
      </p:pic>
      <p:pic>
        <p:nvPicPr>
          <p:cNvPr id="1032" name="Picture 8" descr="D:\ppt素材\新建文件夹\扳手.jpg"/>
          <p:cNvPicPr>
            <a:picLocks noChangeAspect="1" noChangeArrowheads="1"/>
          </p:cNvPicPr>
          <p:nvPr/>
        </p:nvPicPr>
        <p:blipFill>
          <a:blip r:embed="rId7" cstate="print"/>
          <a:srcRect/>
          <a:stretch>
            <a:fillRect/>
          </a:stretch>
        </p:blipFill>
        <p:spPr bwMode="auto">
          <a:xfrm>
            <a:off x="7281998" y="5910279"/>
            <a:ext cx="883942" cy="747709"/>
          </a:xfrm>
          <a:prstGeom prst="rect">
            <a:avLst/>
          </a:prstGeom>
          <a:noFill/>
        </p:spPr>
      </p:pic>
      <p:pic>
        <p:nvPicPr>
          <p:cNvPr id="1033" name="Picture 9"/>
          <p:cNvPicPr>
            <a:picLocks noChangeAspect="1" noChangeArrowheads="1"/>
          </p:cNvPicPr>
          <p:nvPr/>
        </p:nvPicPr>
        <p:blipFill>
          <a:blip r:embed="rId8" cstate="print"/>
          <a:srcRect/>
          <a:stretch>
            <a:fillRect/>
          </a:stretch>
        </p:blipFill>
        <p:spPr bwMode="auto">
          <a:xfrm>
            <a:off x="8710684" y="5886466"/>
            <a:ext cx="888903" cy="795334"/>
          </a:xfrm>
          <a:prstGeom prst="rect">
            <a:avLst/>
          </a:prstGeom>
          <a:noFill/>
          <a:ln w="9525">
            <a:noFill/>
            <a:miter lim="800000"/>
            <a:headEnd/>
            <a:tailEnd/>
          </a:ln>
          <a:effectLst/>
        </p:spPr>
      </p:pic>
      <p:pic>
        <p:nvPicPr>
          <p:cNvPr id="1034" name="Picture 10"/>
          <p:cNvPicPr>
            <a:picLocks noChangeAspect="1" noChangeArrowheads="1"/>
          </p:cNvPicPr>
          <p:nvPr/>
        </p:nvPicPr>
        <p:blipFill>
          <a:blip r:embed="rId9" cstate="print"/>
          <a:srcRect/>
          <a:stretch>
            <a:fillRect/>
          </a:stretch>
        </p:blipFill>
        <p:spPr bwMode="auto">
          <a:xfrm>
            <a:off x="10200572" y="5889407"/>
            <a:ext cx="786368" cy="789452"/>
          </a:xfrm>
          <a:prstGeom prst="rect">
            <a:avLst/>
          </a:prstGeom>
          <a:noFill/>
          <a:ln w="9525">
            <a:noFill/>
            <a:miter lim="800000"/>
            <a:headEnd/>
            <a:tailEnd/>
          </a:ln>
          <a:effectLst/>
        </p:spPr>
      </p:pic>
      <p:sp>
        <p:nvSpPr>
          <p:cNvPr id="16" name="TextBox 15"/>
          <p:cNvSpPr txBox="1"/>
          <p:nvPr/>
        </p:nvSpPr>
        <p:spPr>
          <a:xfrm>
            <a:off x="7344108" y="5350681"/>
            <a:ext cx="683473" cy="276999"/>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zh-CN" altLang="en-US" sz="1200" b="1" dirty="0" smtClean="0">
                <a:latin typeface="微软雅黑" pitchFamily="34" charset="-122"/>
                <a:ea typeface="微软雅黑" pitchFamily="34" charset="-122"/>
              </a:rPr>
              <a:t>无噪音</a:t>
            </a:r>
            <a:endParaRPr lang="zh-CN" altLang="en-US" sz="1200" b="1" dirty="0">
              <a:latin typeface="微软雅黑" pitchFamily="34" charset="-122"/>
              <a:ea typeface="微软雅黑" pitchFamily="34" charset="-122"/>
            </a:endParaRPr>
          </a:p>
        </p:txBody>
      </p:sp>
      <p:sp>
        <p:nvSpPr>
          <p:cNvPr id="18" name="TextBox 17"/>
          <p:cNvSpPr txBox="1"/>
          <p:nvPr/>
        </p:nvSpPr>
        <p:spPr>
          <a:xfrm>
            <a:off x="8809928" y="5350681"/>
            <a:ext cx="658766" cy="276999"/>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zh-CN" altLang="en-US" sz="1200" b="1" dirty="0" smtClean="0">
                <a:latin typeface="微软雅黑" pitchFamily="34" charset="-122"/>
                <a:ea typeface="微软雅黑" pitchFamily="34" charset="-122"/>
              </a:rPr>
              <a:t>无污染</a:t>
            </a:r>
            <a:endParaRPr lang="zh-CN" altLang="en-US" sz="1200" b="1" dirty="0">
              <a:latin typeface="微软雅黑" pitchFamily="34" charset="-122"/>
              <a:ea typeface="微软雅黑" pitchFamily="34" charset="-122"/>
            </a:endParaRPr>
          </a:p>
        </p:txBody>
      </p:sp>
      <p:sp>
        <p:nvSpPr>
          <p:cNvPr id="19" name="TextBox 18"/>
          <p:cNvSpPr txBox="1"/>
          <p:nvPr/>
        </p:nvSpPr>
        <p:spPr>
          <a:xfrm>
            <a:off x="10187918" y="5350681"/>
            <a:ext cx="811676" cy="276999"/>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zh-CN" altLang="en-US" sz="1200" b="1" dirty="0" smtClean="0">
                <a:latin typeface="微软雅黑" pitchFamily="34" charset="-122"/>
                <a:ea typeface="微软雅黑" pitchFamily="34" charset="-122"/>
              </a:rPr>
              <a:t>清洁能源</a:t>
            </a:r>
            <a:endParaRPr lang="zh-CN" altLang="en-US" sz="1200" b="1" dirty="0">
              <a:latin typeface="微软雅黑" pitchFamily="34" charset="-122"/>
              <a:ea typeface="微软雅黑" pitchFamily="34" charset="-122"/>
            </a:endParaRPr>
          </a:p>
        </p:txBody>
      </p:sp>
      <p:sp>
        <p:nvSpPr>
          <p:cNvPr id="20" name="TextBox 19"/>
          <p:cNvSpPr txBox="1"/>
          <p:nvPr/>
        </p:nvSpPr>
        <p:spPr>
          <a:xfrm>
            <a:off x="7317592" y="6712381"/>
            <a:ext cx="812755" cy="276999"/>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zh-CN" altLang="en-US" sz="1200" b="1" dirty="0" smtClean="0">
                <a:latin typeface="微软雅黑" pitchFamily="34" charset="-122"/>
                <a:ea typeface="微软雅黑" pitchFamily="34" charset="-122"/>
              </a:rPr>
              <a:t>便于安装</a:t>
            </a:r>
            <a:endParaRPr lang="zh-CN" altLang="en-US" sz="1200" b="1" dirty="0">
              <a:latin typeface="微软雅黑" pitchFamily="34" charset="-122"/>
              <a:ea typeface="微软雅黑" pitchFamily="34" charset="-122"/>
            </a:endParaRPr>
          </a:p>
        </p:txBody>
      </p:sp>
      <p:sp>
        <p:nvSpPr>
          <p:cNvPr id="21" name="TextBox 20"/>
          <p:cNvSpPr txBox="1"/>
          <p:nvPr/>
        </p:nvSpPr>
        <p:spPr>
          <a:xfrm>
            <a:off x="8655069" y="6712381"/>
            <a:ext cx="1000132" cy="276999"/>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zh-CN" altLang="en-US" sz="1200" b="1" dirty="0" smtClean="0">
                <a:latin typeface="微软雅黑" pitchFamily="34" charset="-122"/>
                <a:ea typeface="微软雅黑" pitchFamily="34" charset="-122"/>
              </a:rPr>
              <a:t>无气体排放</a:t>
            </a:r>
            <a:endParaRPr lang="zh-CN" altLang="en-US" sz="1200" b="1" dirty="0">
              <a:latin typeface="微软雅黑" pitchFamily="34" charset="-122"/>
              <a:ea typeface="微软雅黑" pitchFamily="34" charset="-122"/>
            </a:endParaRPr>
          </a:p>
        </p:txBody>
      </p:sp>
      <p:sp>
        <p:nvSpPr>
          <p:cNvPr id="22" name="TextBox 21"/>
          <p:cNvSpPr txBox="1"/>
          <p:nvPr/>
        </p:nvSpPr>
        <p:spPr>
          <a:xfrm>
            <a:off x="10348654" y="6708003"/>
            <a:ext cx="490205" cy="285752"/>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zh-CN" altLang="en-US" sz="1200" b="1" dirty="0" smtClean="0">
                <a:latin typeface="微软雅黑" pitchFamily="34" charset="-122"/>
                <a:ea typeface="微软雅黑" pitchFamily="34" charset="-122"/>
              </a:rPr>
              <a:t>安全</a:t>
            </a:r>
            <a:endParaRPr lang="zh-CN" altLang="en-US" sz="1200" b="1" dirty="0">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96823" y="1314434"/>
            <a:ext cx="11144328" cy="0"/>
          </a:xfrm>
          <a:prstGeom prst="line">
            <a:avLst/>
          </a:prstGeom>
          <a:ln w="3810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文本框 1"/>
          <p:cNvSpPr txBox="1"/>
          <p:nvPr/>
        </p:nvSpPr>
        <p:spPr>
          <a:xfrm>
            <a:off x="225385" y="742930"/>
            <a:ext cx="5857916" cy="461665"/>
          </a:xfrm>
          <a:prstGeom prst="rect">
            <a:avLst/>
          </a:prstGeom>
          <a:noFill/>
          <a:ln>
            <a:noFill/>
          </a:ln>
          <a:effectLst/>
        </p:spPr>
        <p:txBody>
          <a:bodyPr wrap="square" rtlCol="0">
            <a:spAutoFit/>
          </a:bodyPr>
          <a:lstStyle/>
          <a:p>
            <a:pPr fontAlgn="auto">
              <a:spcBef>
                <a:spcPts val="0"/>
              </a:spcBef>
              <a:spcAft>
                <a:spcPts val="0"/>
              </a:spcAft>
              <a:defRPr/>
            </a:pP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1.  </a:t>
            </a:r>
            <a:r>
              <a:rPr lang="zh-CN" altLang="en-US"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光伏发电原理</a:t>
            </a: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800" b="1" kern="0" dirty="0" smtClean="0">
                <a:solidFill>
                  <a:srgbClr val="C00000"/>
                </a:solidFill>
                <a:latin typeface="黑体" pitchFamily="49" charset="-122"/>
                <a:ea typeface="黑体" pitchFamily="49" charset="-122"/>
                <a:cs typeface="Arial" panose="020B0604020202020204" pitchFamily="34" charset="0"/>
              </a:rPr>
              <a:t>光伏组件发电原理</a:t>
            </a:r>
            <a:endParaRPr lang="zh-CN" altLang="en-US" sz="2400" b="1" kern="0" dirty="0">
              <a:solidFill>
                <a:srgbClr val="C00000"/>
              </a:solidFill>
              <a:latin typeface="黑体" pitchFamily="49" charset="-122"/>
              <a:ea typeface="黑体" pitchFamily="49" charset="-122"/>
              <a:cs typeface="Arial" panose="020B0604020202020204" pitchFamily="34" charset="0"/>
            </a:endParaRPr>
          </a:p>
        </p:txBody>
      </p:sp>
      <p:pic>
        <p:nvPicPr>
          <p:cNvPr id="2050" name="Picture 2" descr="D:\ppt素材\新建文件夹\6070467450.gif"/>
          <p:cNvPicPr>
            <a:picLocks noChangeAspect="1" noChangeArrowheads="1" noCrop="1"/>
          </p:cNvPicPr>
          <p:nvPr/>
        </p:nvPicPr>
        <p:blipFill>
          <a:blip r:embed="rId2"/>
          <a:srcRect/>
          <a:stretch>
            <a:fillRect/>
          </a:stretch>
        </p:blipFill>
        <p:spPr bwMode="auto">
          <a:xfrm>
            <a:off x="7788770" y="2814632"/>
            <a:ext cx="3580943" cy="2571768"/>
          </a:xfrm>
          <a:prstGeom prst="rect">
            <a:avLst/>
          </a:prstGeom>
          <a:noFill/>
        </p:spPr>
      </p:pic>
      <p:pic>
        <p:nvPicPr>
          <p:cNvPr id="2051" name="Picture 3" descr="D:\ppt素材\新建文件夹\n型半导体.gif"/>
          <p:cNvPicPr>
            <a:picLocks noChangeAspect="1" noChangeArrowheads="1" noCrop="1"/>
          </p:cNvPicPr>
          <p:nvPr/>
        </p:nvPicPr>
        <p:blipFill>
          <a:blip r:embed="rId3"/>
          <a:srcRect/>
          <a:stretch>
            <a:fillRect/>
          </a:stretch>
        </p:blipFill>
        <p:spPr bwMode="auto">
          <a:xfrm>
            <a:off x="796889" y="1600186"/>
            <a:ext cx="2143140" cy="2143140"/>
          </a:xfrm>
          <a:prstGeom prst="rect">
            <a:avLst/>
          </a:prstGeom>
          <a:noFill/>
        </p:spPr>
      </p:pic>
      <p:pic>
        <p:nvPicPr>
          <p:cNvPr id="23" name="图片 22"/>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791158" y="2067607"/>
            <a:ext cx="3084088" cy="4081457"/>
          </a:xfrm>
          <a:prstGeom prst="rect">
            <a:avLst/>
          </a:prstGeom>
        </p:spPr>
      </p:pic>
      <p:pic>
        <p:nvPicPr>
          <p:cNvPr id="2052" name="Picture 4" descr="D:\ppt素材\新建文件夹\p型半导体.gif"/>
          <p:cNvPicPr>
            <a:picLocks noChangeAspect="1" noChangeArrowheads="1" noCrop="1"/>
          </p:cNvPicPr>
          <p:nvPr/>
        </p:nvPicPr>
        <p:blipFill>
          <a:blip r:embed="rId5"/>
          <a:srcRect/>
          <a:stretch>
            <a:fillRect/>
          </a:stretch>
        </p:blipFill>
        <p:spPr bwMode="auto">
          <a:xfrm>
            <a:off x="796889" y="4381165"/>
            <a:ext cx="2143140" cy="2219681"/>
          </a:xfrm>
          <a:prstGeom prst="rect">
            <a:avLst/>
          </a:prstGeom>
          <a:noFill/>
        </p:spPr>
      </p:pic>
      <p:sp>
        <p:nvSpPr>
          <p:cNvPr id="24" name="TextBox 23"/>
          <p:cNvSpPr txBox="1"/>
          <p:nvPr/>
        </p:nvSpPr>
        <p:spPr>
          <a:xfrm>
            <a:off x="868327" y="3748429"/>
            <a:ext cx="2000264" cy="461665"/>
          </a:xfrm>
          <a:prstGeom prst="rect">
            <a:avLst/>
          </a:prstGeom>
          <a:solidFill>
            <a:srgbClr val="92D050"/>
          </a:solidFill>
        </p:spPr>
        <p:txBody>
          <a:bodyPr wrap="square" rtlCol="0">
            <a:spAutoFit/>
          </a:bodyPr>
          <a:lstStyle/>
          <a:p>
            <a:pPr algn="ctr"/>
            <a:r>
              <a:rPr lang="zh-CN" altLang="en-US" sz="1200" dirty="0" smtClean="0">
                <a:solidFill>
                  <a:schemeClr val="tx1">
                    <a:lumMod val="75000"/>
                    <a:lumOff val="25000"/>
                  </a:schemeClr>
                </a:solidFill>
                <a:latin typeface="微软雅黑" pitchFamily="34" charset="-122"/>
                <a:ea typeface="微软雅黑" pitchFamily="34" charset="-122"/>
              </a:rPr>
              <a:t>通过自由电子具有导电性的</a:t>
            </a:r>
            <a:r>
              <a:rPr lang="en-US" altLang="zh-CN" sz="1200" dirty="0" smtClean="0">
                <a:solidFill>
                  <a:schemeClr val="tx1">
                    <a:lumMod val="75000"/>
                    <a:lumOff val="25000"/>
                  </a:schemeClr>
                </a:solidFill>
                <a:latin typeface="微软雅黑" pitchFamily="34" charset="-122"/>
                <a:ea typeface="微软雅黑" pitchFamily="34" charset="-122"/>
              </a:rPr>
              <a:t>N</a:t>
            </a:r>
            <a:r>
              <a:rPr lang="zh-CN" altLang="en-US" sz="1200" dirty="0" smtClean="0">
                <a:solidFill>
                  <a:schemeClr val="tx1">
                    <a:lumMod val="75000"/>
                    <a:lumOff val="25000"/>
                  </a:schemeClr>
                </a:solidFill>
                <a:latin typeface="微软雅黑" pitchFamily="34" charset="-122"/>
                <a:ea typeface="微软雅黑" pitchFamily="34" charset="-122"/>
              </a:rPr>
              <a:t>型半导体</a:t>
            </a:r>
            <a:endParaRPr lang="zh-CN" altLang="en-US" sz="1200" dirty="0">
              <a:solidFill>
                <a:schemeClr val="tx1">
                  <a:lumMod val="75000"/>
                  <a:lumOff val="25000"/>
                </a:schemeClr>
              </a:solidFill>
              <a:latin typeface="微软雅黑" pitchFamily="34" charset="-122"/>
              <a:ea typeface="微软雅黑" pitchFamily="34" charset="-122"/>
            </a:endParaRPr>
          </a:p>
        </p:txBody>
      </p:sp>
      <p:sp>
        <p:nvSpPr>
          <p:cNvPr id="25" name="TextBox 24"/>
          <p:cNvSpPr txBox="1"/>
          <p:nvPr/>
        </p:nvSpPr>
        <p:spPr>
          <a:xfrm>
            <a:off x="868327" y="6600846"/>
            <a:ext cx="2000264" cy="461665"/>
          </a:xfrm>
          <a:prstGeom prst="rect">
            <a:avLst/>
          </a:prstGeom>
          <a:solidFill>
            <a:srgbClr val="92D050"/>
          </a:solidFill>
        </p:spPr>
        <p:txBody>
          <a:bodyPr wrap="square" rtlCol="0">
            <a:spAutoFit/>
          </a:bodyPr>
          <a:lstStyle/>
          <a:p>
            <a:pPr algn="ctr"/>
            <a:r>
              <a:rPr lang="zh-CN" altLang="en-US" sz="1200" dirty="0" smtClean="0">
                <a:solidFill>
                  <a:schemeClr val="tx1">
                    <a:lumMod val="75000"/>
                    <a:lumOff val="25000"/>
                  </a:schemeClr>
                </a:solidFill>
                <a:latin typeface="微软雅黑" pitchFamily="34" charset="-122"/>
                <a:ea typeface="微软雅黑" pitchFamily="34" charset="-122"/>
              </a:rPr>
              <a:t>通过产生“空穴”来导电的</a:t>
            </a:r>
            <a:r>
              <a:rPr lang="en-US" altLang="zh-CN" sz="1200" dirty="0" smtClean="0">
                <a:solidFill>
                  <a:schemeClr val="tx1">
                    <a:lumMod val="75000"/>
                    <a:lumOff val="25000"/>
                  </a:schemeClr>
                </a:solidFill>
                <a:latin typeface="微软雅黑" pitchFamily="34" charset="-122"/>
                <a:ea typeface="微软雅黑" pitchFamily="34" charset="-122"/>
              </a:rPr>
              <a:t>P</a:t>
            </a:r>
            <a:r>
              <a:rPr lang="zh-CN" altLang="en-US" sz="1200" dirty="0" smtClean="0">
                <a:solidFill>
                  <a:schemeClr val="tx1">
                    <a:lumMod val="75000"/>
                    <a:lumOff val="25000"/>
                  </a:schemeClr>
                </a:solidFill>
                <a:latin typeface="微软雅黑" pitchFamily="34" charset="-122"/>
                <a:ea typeface="微软雅黑" pitchFamily="34" charset="-122"/>
              </a:rPr>
              <a:t>型半导体</a:t>
            </a:r>
            <a:endParaRPr lang="zh-CN" altLang="en-US" sz="1200" dirty="0">
              <a:solidFill>
                <a:schemeClr val="tx1">
                  <a:lumMod val="75000"/>
                  <a:lumOff val="25000"/>
                </a:schemeClr>
              </a:solidFill>
              <a:latin typeface="微软雅黑" pitchFamily="34" charset="-122"/>
              <a:ea typeface="微软雅黑" pitchFamily="34" charset="-122"/>
            </a:endParaRPr>
          </a:p>
        </p:txBody>
      </p:sp>
      <p:sp>
        <p:nvSpPr>
          <p:cNvPr id="26" name="矩形 25"/>
          <p:cNvSpPr/>
          <p:nvPr/>
        </p:nvSpPr>
        <p:spPr>
          <a:xfrm>
            <a:off x="3654410" y="6220502"/>
            <a:ext cx="3357585" cy="587469"/>
          </a:xfrm>
          <a:prstGeom prst="rect">
            <a:avLst/>
          </a:prstGeom>
          <a:solidFill>
            <a:srgbClr val="FFC000"/>
          </a:solidFill>
        </p:spPr>
        <p:txBody>
          <a:bodyPr wrap="square">
            <a:spAutoFit/>
          </a:bodyPr>
          <a:lstStyle/>
          <a:p>
            <a:pPr algn="ctr">
              <a:lnSpc>
                <a:spcPct val="120000"/>
              </a:lnSpc>
            </a:pPr>
            <a:r>
              <a:rPr lang="zh-CN" altLang="en-US" sz="1400" dirty="0" smtClean="0">
                <a:solidFill>
                  <a:schemeClr val="tx1">
                    <a:lumMod val="75000"/>
                    <a:lumOff val="25000"/>
                  </a:schemeClr>
                </a:solidFill>
                <a:latin typeface="微软雅黑" pitchFamily="34" charset="-122"/>
                <a:ea typeface="微软雅黑" pitchFamily="34" charset="-122"/>
              </a:rPr>
              <a:t>通过扩散作用，将</a:t>
            </a:r>
            <a:r>
              <a:rPr lang="en-US" altLang="zh-CN" sz="1400" dirty="0" smtClean="0">
                <a:solidFill>
                  <a:schemeClr val="tx1">
                    <a:lumMod val="75000"/>
                    <a:lumOff val="25000"/>
                  </a:schemeClr>
                </a:solidFill>
                <a:latin typeface="微软雅黑" pitchFamily="34" charset="-122"/>
                <a:ea typeface="微软雅黑" pitchFamily="34" charset="-122"/>
              </a:rPr>
              <a:t>P</a:t>
            </a:r>
            <a:r>
              <a:rPr lang="zh-CN" altLang="en-US" sz="1400" dirty="0" smtClean="0">
                <a:solidFill>
                  <a:schemeClr val="tx1">
                    <a:lumMod val="75000"/>
                    <a:lumOff val="25000"/>
                  </a:schemeClr>
                </a:solidFill>
                <a:latin typeface="微软雅黑" pitchFamily="34" charset="-122"/>
                <a:ea typeface="微软雅黑" pitchFamily="34" charset="-122"/>
              </a:rPr>
              <a:t>型半导体与</a:t>
            </a:r>
            <a:r>
              <a:rPr lang="en-US" altLang="zh-CN" sz="1400" dirty="0" smtClean="0">
                <a:solidFill>
                  <a:schemeClr val="tx1">
                    <a:lumMod val="75000"/>
                    <a:lumOff val="25000"/>
                  </a:schemeClr>
                </a:solidFill>
                <a:latin typeface="微软雅黑" pitchFamily="34" charset="-122"/>
                <a:ea typeface="微软雅黑" pitchFamily="34" charset="-122"/>
              </a:rPr>
              <a:t>N</a:t>
            </a:r>
            <a:r>
              <a:rPr lang="zh-CN" altLang="en-US" sz="1400" dirty="0" smtClean="0">
                <a:solidFill>
                  <a:schemeClr val="tx1">
                    <a:lumMod val="75000"/>
                    <a:lumOff val="25000"/>
                  </a:schemeClr>
                </a:solidFill>
                <a:latin typeface="微软雅黑" pitchFamily="34" charset="-122"/>
                <a:ea typeface="微软雅黑" pitchFamily="34" charset="-122"/>
              </a:rPr>
              <a:t>型半导体制作在同一块半导体基片上</a:t>
            </a:r>
          </a:p>
        </p:txBody>
      </p:sp>
      <p:sp>
        <p:nvSpPr>
          <p:cNvPr id="27" name="KSO_Shape"/>
          <p:cNvSpPr/>
          <p:nvPr/>
        </p:nvSpPr>
        <p:spPr>
          <a:xfrm>
            <a:off x="3011467" y="4064797"/>
            <a:ext cx="869959" cy="569823"/>
          </a:xfrm>
          <a:custGeom>
            <a:avLst/>
            <a:gdLst>
              <a:gd name="connsiteX0" fmla="*/ 277525 w 494328"/>
              <a:gd name="connsiteY0" fmla="*/ 292250 h 324036"/>
              <a:gd name="connsiteX1" fmla="*/ 309311 w 494328"/>
              <a:gd name="connsiteY1" fmla="*/ 292250 h 324036"/>
              <a:gd name="connsiteX2" fmla="*/ 309311 w 494328"/>
              <a:gd name="connsiteY2" fmla="*/ 324036 h 324036"/>
              <a:gd name="connsiteX3" fmla="*/ 277525 w 494328"/>
              <a:gd name="connsiteY3" fmla="*/ 324036 h 324036"/>
              <a:gd name="connsiteX4" fmla="*/ 323779 w 494328"/>
              <a:gd name="connsiteY4" fmla="*/ 243541 h 324036"/>
              <a:gd name="connsiteX5" fmla="*/ 355565 w 494328"/>
              <a:gd name="connsiteY5" fmla="*/ 243541 h 324036"/>
              <a:gd name="connsiteX6" fmla="*/ 355565 w 494328"/>
              <a:gd name="connsiteY6" fmla="*/ 275328 h 324036"/>
              <a:gd name="connsiteX7" fmla="*/ 323779 w 494328"/>
              <a:gd name="connsiteY7" fmla="*/ 275328 h 324036"/>
              <a:gd name="connsiteX8" fmla="*/ 277525 w 494328"/>
              <a:gd name="connsiteY8" fmla="*/ 243541 h 324036"/>
              <a:gd name="connsiteX9" fmla="*/ 309311 w 494328"/>
              <a:gd name="connsiteY9" fmla="*/ 243541 h 324036"/>
              <a:gd name="connsiteX10" fmla="*/ 309311 w 494328"/>
              <a:gd name="connsiteY10" fmla="*/ 275328 h 324036"/>
              <a:gd name="connsiteX11" fmla="*/ 277525 w 494328"/>
              <a:gd name="connsiteY11" fmla="*/ 275328 h 324036"/>
              <a:gd name="connsiteX12" fmla="*/ 370033 w 494328"/>
              <a:gd name="connsiteY12" fmla="*/ 194833 h 324036"/>
              <a:gd name="connsiteX13" fmla="*/ 401820 w 494328"/>
              <a:gd name="connsiteY13" fmla="*/ 194833 h 324036"/>
              <a:gd name="connsiteX14" fmla="*/ 401820 w 494328"/>
              <a:gd name="connsiteY14" fmla="*/ 226620 h 324036"/>
              <a:gd name="connsiteX15" fmla="*/ 370033 w 494328"/>
              <a:gd name="connsiteY15" fmla="*/ 226620 h 324036"/>
              <a:gd name="connsiteX16" fmla="*/ 323779 w 494328"/>
              <a:gd name="connsiteY16" fmla="*/ 194833 h 324036"/>
              <a:gd name="connsiteX17" fmla="*/ 355565 w 494328"/>
              <a:gd name="connsiteY17" fmla="*/ 194833 h 324036"/>
              <a:gd name="connsiteX18" fmla="*/ 355565 w 494328"/>
              <a:gd name="connsiteY18" fmla="*/ 226620 h 324036"/>
              <a:gd name="connsiteX19" fmla="*/ 323779 w 494328"/>
              <a:gd name="connsiteY19" fmla="*/ 226620 h 324036"/>
              <a:gd name="connsiteX20" fmla="*/ 277525 w 494328"/>
              <a:gd name="connsiteY20" fmla="*/ 194833 h 324036"/>
              <a:gd name="connsiteX21" fmla="*/ 309311 w 494328"/>
              <a:gd name="connsiteY21" fmla="*/ 194833 h 324036"/>
              <a:gd name="connsiteX22" fmla="*/ 309311 w 494328"/>
              <a:gd name="connsiteY22" fmla="*/ 226620 h 324036"/>
              <a:gd name="connsiteX23" fmla="*/ 277525 w 494328"/>
              <a:gd name="connsiteY23" fmla="*/ 226620 h 324036"/>
              <a:gd name="connsiteX24" fmla="*/ 231271 w 494328"/>
              <a:gd name="connsiteY24" fmla="*/ 194833 h 324036"/>
              <a:gd name="connsiteX25" fmla="*/ 263057 w 494328"/>
              <a:gd name="connsiteY25" fmla="*/ 194833 h 324036"/>
              <a:gd name="connsiteX26" fmla="*/ 263057 w 494328"/>
              <a:gd name="connsiteY26" fmla="*/ 226620 h 324036"/>
              <a:gd name="connsiteX27" fmla="*/ 231271 w 494328"/>
              <a:gd name="connsiteY27" fmla="*/ 226620 h 324036"/>
              <a:gd name="connsiteX28" fmla="*/ 185016 w 494328"/>
              <a:gd name="connsiteY28" fmla="*/ 194833 h 324036"/>
              <a:gd name="connsiteX29" fmla="*/ 216803 w 494328"/>
              <a:gd name="connsiteY29" fmla="*/ 194833 h 324036"/>
              <a:gd name="connsiteX30" fmla="*/ 216803 w 494328"/>
              <a:gd name="connsiteY30" fmla="*/ 226620 h 324036"/>
              <a:gd name="connsiteX31" fmla="*/ 185016 w 494328"/>
              <a:gd name="connsiteY31" fmla="*/ 226620 h 324036"/>
              <a:gd name="connsiteX32" fmla="*/ 138762 w 494328"/>
              <a:gd name="connsiteY32" fmla="*/ 194833 h 324036"/>
              <a:gd name="connsiteX33" fmla="*/ 170549 w 494328"/>
              <a:gd name="connsiteY33" fmla="*/ 194833 h 324036"/>
              <a:gd name="connsiteX34" fmla="*/ 170549 w 494328"/>
              <a:gd name="connsiteY34" fmla="*/ 226620 h 324036"/>
              <a:gd name="connsiteX35" fmla="*/ 138762 w 494328"/>
              <a:gd name="connsiteY35" fmla="*/ 226620 h 324036"/>
              <a:gd name="connsiteX36" fmla="*/ 92508 w 494328"/>
              <a:gd name="connsiteY36" fmla="*/ 194833 h 324036"/>
              <a:gd name="connsiteX37" fmla="*/ 124294 w 494328"/>
              <a:gd name="connsiteY37" fmla="*/ 194833 h 324036"/>
              <a:gd name="connsiteX38" fmla="*/ 124294 w 494328"/>
              <a:gd name="connsiteY38" fmla="*/ 226620 h 324036"/>
              <a:gd name="connsiteX39" fmla="*/ 92508 w 494328"/>
              <a:gd name="connsiteY39" fmla="*/ 226620 h 324036"/>
              <a:gd name="connsiteX40" fmla="*/ 46254 w 494328"/>
              <a:gd name="connsiteY40" fmla="*/ 194833 h 324036"/>
              <a:gd name="connsiteX41" fmla="*/ 78040 w 494328"/>
              <a:gd name="connsiteY41" fmla="*/ 194833 h 324036"/>
              <a:gd name="connsiteX42" fmla="*/ 78040 w 494328"/>
              <a:gd name="connsiteY42" fmla="*/ 226620 h 324036"/>
              <a:gd name="connsiteX43" fmla="*/ 46254 w 494328"/>
              <a:gd name="connsiteY43" fmla="*/ 226620 h 324036"/>
              <a:gd name="connsiteX44" fmla="*/ 0 w 494328"/>
              <a:gd name="connsiteY44" fmla="*/ 194833 h 324036"/>
              <a:gd name="connsiteX45" fmla="*/ 31787 w 494328"/>
              <a:gd name="connsiteY45" fmla="*/ 194833 h 324036"/>
              <a:gd name="connsiteX46" fmla="*/ 31787 w 494328"/>
              <a:gd name="connsiteY46" fmla="*/ 226620 h 324036"/>
              <a:gd name="connsiteX47" fmla="*/ 0 w 494328"/>
              <a:gd name="connsiteY47" fmla="*/ 226620 h 324036"/>
              <a:gd name="connsiteX48" fmla="*/ 416287 w 494328"/>
              <a:gd name="connsiteY48" fmla="*/ 170479 h 324036"/>
              <a:gd name="connsiteX49" fmla="*/ 448074 w 494328"/>
              <a:gd name="connsiteY49" fmla="*/ 170479 h 324036"/>
              <a:gd name="connsiteX50" fmla="*/ 448074 w 494328"/>
              <a:gd name="connsiteY50" fmla="*/ 202266 h 324036"/>
              <a:gd name="connsiteX51" fmla="*/ 416287 w 494328"/>
              <a:gd name="connsiteY51" fmla="*/ 202266 h 324036"/>
              <a:gd name="connsiteX52" fmla="*/ 462542 w 494328"/>
              <a:gd name="connsiteY52" fmla="*/ 146125 h 324036"/>
              <a:gd name="connsiteX53" fmla="*/ 494328 w 494328"/>
              <a:gd name="connsiteY53" fmla="*/ 146125 h 324036"/>
              <a:gd name="connsiteX54" fmla="*/ 494328 w 494328"/>
              <a:gd name="connsiteY54" fmla="*/ 177911 h 324036"/>
              <a:gd name="connsiteX55" fmla="*/ 462542 w 494328"/>
              <a:gd name="connsiteY55" fmla="*/ 177911 h 324036"/>
              <a:gd name="connsiteX56" fmla="*/ 370033 w 494328"/>
              <a:gd name="connsiteY56" fmla="*/ 146125 h 324036"/>
              <a:gd name="connsiteX57" fmla="*/ 401820 w 494328"/>
              <a:gd name="connsiteY57" fmla="*/ 146125 h 324036"/>
              <a:gd name="connsiteX58" fmla="*/ 401820 w 494328"/>
              <a:gd name="connsiteY58" fmla="*/ 177911 h 324036"/>
              <a:gd name="connsiteX59" fmla="*/ 370033 w 494328"/>
              <a:gd name="connsiteY59" fmla="*/ 177911 h 324036"/>
              <a:gd name="connsiteX60" fmla="*/ 323779 w 494328"/>
              <a:gd name="connsiteY60" fmla="*/ 146125 h 324036"/>
              <a:gd name="connsiteX61" fmla="*/ 355565 w 494328"/>
              <a:gd name="connsiteY61" fmla="*/ 146125 h 324036"/>
              <a:gd name="connsiteX62" fmla="*/ 355565 w 494328"/>
              <a:gd name="connsiteY62" fmla="*/ 177911 h 324036"/>
              <a:gd name="connsiteX63" fmla="*/ 323779 w 494328"/>
              <a:gd name="connsiteY63" fmla="*/ 177911 h 324036"/>
              <a:gd name="connsiteX64" fmla="*/ 277525 w 494328"/>
              <a:gd name="connsiteY64" fmla="*/ 146125 h 324036"/>
              <a:gd name="connsiteX65" fmla="*/ 309311 w 494328"/>
              <a:gd name="connsiteY65" fmla="*/ 146125 h 324036"/>
              <a:gd name="connsiteX66" fmla="*/ 309311 w 494328"/>
              <a:gd name="connsiteY66" fmla="*/ 177911 h 324036"/>
              <a:gd name="connsiteX67" fmla="*/ 277525 w 494328"/>
              <a:gd name="connsiteY67" fmla="*/ 177911 h 324036"/>
              <a:gd name="connsiteX68" fmla="*/ 231271 w 494328"/>
              <a:gd name="connsiteY68" fmla="*/ 146125 h 324036"/>
              <a:gd name="connsiteX69" fmla="*/ 263057 w 494328"/>
              <a:gd name="connsiteY69" fmla="*/ 146125 h 324036"/>
              <a:gd name="connsiteX70" fmla="*/ 263057 w 494328"/>
              <a:gd name="connsiteY70" fmla="*/ 177911 h 324036"/>
              <a:gd name="connsiteX71" fmla="*/ 231271 w 494328"/>
              <a:gd name="connsiteY71" fmla="*/ 177911 h 324036"/>
              <a:gd name="connsiteX72" fmla="*/ 185016 w 494328"/>
              <a:gd name="connsiteY72" fmla="*/ 146125 h 324036"/>
              <a:gd name="connsiteX73" fmla="*/ 216803 w 494328"/>
              <a:gd name="connsiteY73" fmla="*/ 146125 h 324036"/>
              <a:gd name="connsiteX74" fmla="*/ 216803 w 494328"/>
              <a:gd name="connsiteY74" fmla="*/ 177911 h 324036"/>
              <a:gd name="connsiteX75" fmla="*/ 185016 w 494328"/>
              <a:gd name="connsiteY75" fmla="*/ 177911 h 324036"/>
              <a:gd name="connsiteX76" fmla="*/ 138762 w 494328"/>
              <a:gd name="connsiteY76" fmla="*/ 146125 h 324036"/>
              <a:gd name="connsiteX77" fmla="*/ 170549 w 494328"/>
              <a:gd name="connsiteY77" fmla="*/ 146125 h 324036"/>
              <a:gd name="connsiteX78" fmla="*/ 170549 w 494328"/>
              <a:gd name="connsiteY78" fmla="*/ 177911 h 324036"/>
              <a:gd name="connsiteX79" fmla="*/ 138762 w 494328"/>
              <a:gd name="connsiteY79" fmla="*/ 177911 h 324036"/>
              <a:gd name="connsiteX80" fmla="*/ 92508 w 494328"/>
              <a:gd name="connsiteY80" fmla="*/ 146125 h 324036"/>
              <a:gd name="connsiteX81" fmla="*/ 124294 w 494328"/>
              <a:gd name="connsiteY81" fmla="*/ 146125 h 324036"/>
              <a:gd name="connsiteX82" fmla="*/ 124294 w 494328"/>
              <a:gd name="connsiteY82" fmla="*/ 177911 h 324036"/>
              <a:gd name="connsiteX83" fmla="*/ 92508 w 494328"/>
              <a:gd name="connsiteY83" fmla="*/ 177911 h 324036"/>
              <a:gd name="connsiteX84" fmla="*/ 46254 w 494328"/>
              <a:gd name="connsiteY84" fmla="*/ 146125 h 324036"/>
              <a:gd name="connsiteX85" fmla="*/ 78040 w 494328"/>
              <a:gd name="connsiteY85" fmla="*/ 146125 h 324036"/>
              <a:gd name="connsiteX86" fmla="*/ 78040 w 494328"/>
              <a:gd name="connsiteY86" fmla="*/ 177911 h 324036"/>
              <a:gd name="connsiteX87" fmla="*/ 46254 w 494328"/>
              <a:gd name="connsiteY87" fmla="*/ 177911 h 324036"/>
              <a:gd name="connsiteX88" fmla="*/ 0 w 494328"/>
              <a:gd name="connsiteY88" fmla="*/ 146125 h 324036"/>
              <a:gd name="connsiteX89" fmla="*/ 31787 w 494328"/>
              <a:gd name="connsiteY89" fmla="*/ 146125 h 324036"/>
              <a:gd name="connsiteX90" fmla="*/ 31787 w 494328"/>
              <a:gd name="connsiteY90" fmla="*/ 177911 h 324036"/>
              <a:gd name="connsiteX91" fmla="*/ 0 w 494328"/>
              <a:gd name="connsiteY91" fmla="*/ 177911 h 324036"/>
              <a:gd name="connsiteX92" fmla="*/ 416287 w 494328"/>
              <a:gd name="connsiteY92" fmla="*/ 121771 h 324036"/>
              <a:gd name="connsiteX93" fmla="*/ 448074 w 494328"/>
              <a:gd name="connsiteY93" fmla="*/ 121771 h 324036"/>
              <a:gd name="connsiteX94" fmla="*/ 448074 w 494328"/>
              <a:gd name="connsiteY94" fmla="*/ 153557 h 324036"/>
              <a:gd name="connsiteX95" fmla="*/ 416287 w 494328"/>
              <a:gd name="connsiteY95" fmla="*/ 153557 h 324036"/>
              <a:gd name="connsiteX96" fmla="*/ 370033 w 494328"/>
              <a:gd name="connsiteY96" fmla="*/ 97417 h 324036"/>
              <a:gd name="connsiteX97" fmla="*/ 401820 w 494328"/>
              <a:gd name="connsiteY97" fmla="*/ 97417 h 324036"/>
              <a:gd name="connsiteX98" fmla="*/ 401820 w 494328"/>
              <a:gd name="connsiteY98" fmla="*/ 129203 h 324036"/>
              <a:gd name="connsiteX99" fmla="*/ 370033 w 494328"/>
              <a:gd name="connsiteY99" fmla="*/ 129203 h 324036"/>
              <a:gd name="connsiteX100" fmla="*/ 323779 w 494328"/>
              <a:gd name="connsiteY100" fmla="*/ 97417 h 324036"/>
              <a:gd name="connsiteX101" fmla="*/ 355565 w 494328"/>
              <a:gd name="connsiteY101" fmla="*/ 97417 h 324036"/>
              <a:gd name="connsiteX102" fmla="*/ 355565 w 494328"/>
              <a:gd name="connsiteY102" fmla="*/ 129203 h 324036"/>
              <a:gd name="connsiteX103" fmla="*/ 323779 w 494328"/>
              <a:gd name="connsiteY103" fmla="*/ 129203 h 324036"/>
              <a:gd name="connsiteX104" fmla="*/ 277525 w 494328"/>
              <a:gd name="connsiteY104" fmla="*/ 97417 h 324036"/>
              <a:gd name="connsiteX105" fmla="*/ 309311 w 494328"/>
              <a:gd name="connsiteY105" fmla="*/ 97417 h 324036"/>
              <a:gd name="connsiteX106" fmla="*/ 309311 w 494328"/>
              <a:gd name="connsiteY106" fmla="*/ 129203 h 324036"/>
              <a:gd name="connsiteX107" fmla="*/ 277525 w 494328"/>
              <a:gd name="connsiteY107" fmla="*/ 129203 h 324036"/>
              <a:gd name="connsiteX108" fmla="*/ 231271 w 494328"/>
              <a:gd name="connsiteY108" fmla="*/ 97417 h 324036"/>
              <a:gd name="connsiteX109" fmla="*/ 263057 w 494328"/>
              <a:gd name="connsiteY109" fmla="*/ 97417 h 324036"/>
              <a:gd name="connsiteX110" fmla="*/ 263057 w 494328"/>
              <a:gd name="connsiteY110" fmla="*/ 129203 h 324036"/>
              <a:gd name="connsiteX111" fmla="*/ 231271 w 494328"/>
              <a:gd name="connsiteY111" fmla="*/ 129203 h 324036"/>
              <a:gd name="connsiteX112" fmla="*/ 185016 w 494328"/>
              <a:gd name="connsiteY112" fmla="*/ 97417 h 324036"/>
              <a:gd name="connsiteX113" fmla="*/ 216803 w 494328"/>
              <a:gd name="connsiteY113" fmla="*/ 97417 h 324036"/>
              <a:gd name="connsiteX114" fmla="*/ 216803 w 494328"/>
              <a:gd name="connsiteY114" fmla="*/ 129203 h 324036"/>
              <a:gd name="connsiteX115" fmla="*/ 185016 w 494328"/>
              <a:gd name="connsiteY115" fmla="*/ 129203 h 324036"/>
              <a:gd name="connsiteX116" fmla="*/ 138762 w 494328"/>
              <a:gd name="connsiteY116" fmla="*/ 97417 h 324036"/>
              <a:gd name="connsiteX117" fmla="*/ 170549 w 494328"/>
              <a:gd name="connsiteY117" fmla="*/ 97417 h 324036"/>
              <a:gd name="connsiteX118" fmla="*/ 170549 w 494328"/>
              <a:gd name="connsiteY118" fmla="*/ 129203 h 324036"/>
              <a:gd name="connsiteX119" fmla="*/ 138762 w 494328"/>
              <a:gd name="connsiteY119" fmla="*/ 129203 h 324036"/>
              <a:gd name="connsiteX120" fmla="*/ 92508 w 494328"/>
              <a:gd name="connsiteY120" fmla="*/ 97417 h 324036"/>
              <a:gd name="connsiteX121" fmla="*/ 124294 w 494328"/>
              <a:gd name="connsiteY121" fmla="*/ 97417 h 324036"/>
              <a:gd name="connsiteX122" fmla="*/ 124294 w 494328"/>
              <a:gd name="connsiteY122" fmla="*/ 129203 h 324036"/>
              <a:gd name="connsiteX123" fmla="*/ 92508 w 494328"/>
              <a:gd name="connsiteY123" fmla="*/ 129203 h 324036"/>
              <a:gd name="connsiteX124" fmla="*/ 46254 w 494328"/>
              <a:gd name="connsiteY124" fmla="*/ 97417 h 324036"/>
              <a:gd name="connsiteX125" fmla="*/ 78040 w 494328"/>
              <a:gd name="connsiteY125" fmla="*/ 97417 h 324036"/>
              <a:gd name="connsiteX126" fmla="*/ 78040 w 494328"/>
              <a:gd name="connsiteY126" fmla="*/ 129203 h 324036"/>
              <a:gd name="connsiteX127" fmla="*/ 46254 w 494328"/>
              <a:gd name="connsiteY127" fmla="*/ 129203 h 324036"/>
              <a:gd name="connsiteX128" fmla="*/ 0 w 494328"/>
              <a:gd name="connsiteY128" fmla="*/ 97417 h 324036"/>
              <a:gd name="connsiteX129" fmla="*/ 31787 w 494328"/>
              <a:gd name="connsiteY129" fmla="*/ 97417 h 324036"/>
              <a:gd name="connsiteX130" fmla="*/ 31787 w 494328"/>
              <a:gd name="connsiteY130" fmla="*/ 129203 h 324036"/>
              <a:gd name="connsiteX131" fmla="*/ 0 w 494328"/>
              <a:gd name="connsiteY131" fmla="*/ 129203 h 324036"/>
              <a:gd name="connsiteX132" fmla="*/ 323779 w 494328"/>
              <a:gd name="connsiteY132" fmla="*/ 48708 h 324036"/>
              <a:gd name="connsiteX133" fmla="*/ 355565 w 494328"/>
              <a:gd name="connsiteY133" fmla="*/ 48708 h 324036"/>
              <a:gd name="connsiteX134" fmla="*/ 355565 w 494328"/>
              <a:gd name="connsiteY134" fmla="*/ 80495 h 324036"/>
              <a:gd name="connsiteX135" fmla="*/ 323779 w 494328"/>
              <a:gd name="connsiteY135" fmla="*/ 80495 h 324036"/>
              <a:gd name="connsiteX136" fmla="*/ 277525 w 494328"/>
              <a:gd name="connsiteY136" fmla="*/ 48708 h 324036"/>
              <a:gd name="connsiteX137" fmla="*/ 309311 w 494328"/>
              <a:gd name="connsiteY137" fmla="*/ 48708 h 324036"/>
              <a:gd name="connsiteX138" fmla="*/ 309311 w 494328"/>
              <a:gd name="connsiteY138" fmla="*/ 80495 h 324036"/>
              <a:gd name="connsiteX139" fmla="*/ 277525 w 494328"/>
              <a:gd name="connsiteY139" fmla="*/ 80495 h 324036"/>
              <a:gd name="connsiteX140" fmla="*/ 277525 w 494328"/>
              <a:gd name="connsiteY140" fmla="*/ 0 h 324036"/>
              <a:gd name="connsiteX141" fmla="*/ 309311 w 494328"/>
              <a:gd name="connsiteY141" fmla="*/ 0 h 324036"/>
              <a:gd name="connsiteX142" fmla="*/ 309311 w 494328"/>
              <a:gd name="connsiteY142" fmla="*/ 31787 h 324036"/>
              <a:gd name="connsiteX143" fmla="*/ 277525 w 494328"/>
              <a:gd name="connsiteY143" fmla="*/ 31787 h 32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94328" h="324036">
                <a:moveTo>
                  <a:pt x="277525" y="292250"/>
                </a:moveTo>
                <a:lnTo>
                  <a:pt x="309311" y="292250"/>
                </a:lnTo>
                <a:lnTo>
                  <a:pt x="309311" y="324036"/>
                </a:lnTo>
                <a:lnTo>
                  <a:pt x="277525" y="324036"/>
                </a:lnTo>
                <a:close/>
                <a:moveTo>
                  <a:pt x="323779" y="243541"/>
                </a:moveTo>
                <a:lnTo>
                  <a:pt x="355565" y="243541"/>
                </a:lnTo>
                <a:lnTo>
                  <a:pt x="355565" y="275328"/>
                </a:lnTo>
                <a:lnTo>
                  <a:pt x="323779" y="275328"/>
                </a:lnTo>
                <a:close/>
                <a:moveTo>
                  <a:pt x="277525" y="243541"/>
                </a:moveTo>
                <a:lnTo>
                  <a:pt x="309311" y="243541"/>
                </a:lnTo>
                <a:lnTo>
                  <a:pt x="309311" y="275328"/>
                </a:lnTo>
                <a:lnTo>
                  <a:pt x="277525" y="275328"/>
                </a:lnTo>
                <a:close/>
                <a:moveTo>
                  <a:pt x="370033" y="194833"/>
                </a:moveTo>
                <a:lnTo>
                  <a:pt x="401820" y="194833"/>
                </a:lnTo>
                <a:lnTo>
                  <a:pt x="401820" y="226620"/>
                </a:lnTo>
                <a:lnTo>
                  <a:pt x="370033" y="226620"/>
                </a:lnTo>
                <a:close/>
                <a:moveTo>
                  <a:pt x="323779" y="194833"/>
                </a:moveTo>
                <a:lnTo>
                  <a:pt x="355565" y="194833"/>
                </a:lnTo>
                <a:lnTo>
                  <a:pt x="355565" y="226620"/>
                </a:lnTo>
                <a:lnTo>
                  <a:pt x="323779" y="226620"/>
                </a:lnTo>
                <a:close/>
                <a:moveTo>
                  <a:pt x="277525" y="194833"/>
                </a:moveTo>
                <a:lnTo>
                  <a:pt x="309311" y="194833"/>
                </a:lnTo>
                <a:lnTo>
                  <a:pt x="309311" y="226620"/>
                </a:lnTo>
                <a:lnTo>
                  <a:pt x="277525" y="226620"/>
                </a:lnTo>
                <a:close/>
                <a:moveTo>
                  <a:pt x="231271" y="194833"/>
                </a:moveTo>
                <a:lnTo>
                  <a:pt x="263057" y="194833"/>
                </a:lnTo>
                <a:lnTo>
                  <a:pt x="263057" y="226620"/>
                </a:lnTo>
                <a:lnTo>
                  <a:pt x="231271" y="226620"/>
                </a:lnTo>
                <a:close/>
                <a:moveTo>
                  <a:pt x="185016" y="194833"/>
                </a:moveTo>
                <a:lnTo>
                  <a:pt x="216803" y="194833"/>
                </a:lnTo>
                <a:lnTo>
                  <a:pt x="216803" y="226620"/>
                </a:lnTo>
                <a:lnTo>
                  <a:pt x="185016" y="226620"/>
                </a:lnTo>
                <a:close/>
                <a:moveTo>
                  <a:pt x="138762" y="194833"/>
                </a:moveTo>
                <a:lnTo>
                  <a:pt x="170549" y="194833"/>
                </a:lnTo>
                <a:lnTo>
                  <a:pt x="170549" y="226620"/>
                </a:lnTo>
                <a:lnTo>
                  <a:pt x="138762" y="226620"/>
                </a:lnTo>
                <a:close/>
                <a:moveTo>
                  <a:pt x="92508" y="194833"/>
                </a:moveTo>
                <a:lnTo>
                  <a:pt x="124294" y="194833"/>
                </a:lnTo>
                <a:lnTo>
                  <a:pt x="124294" y="226620"/>
                </a:lnTo>
                <a:lnTo>
                  <a:pt x="92508" y="226620"/>
                </a:lnTo>
                <a:close/>
                <a:moveTo>
                  <a:pt x="46254" y="194833"/>
                </a:moveTo>
                <a:lnTo>
                  <a:pt x="78040" y="194833"/>
                </a:lnTo>
                <a:lnTo>
                  <a:pt x="78040" y="226620"/>
                </a:lnTo>
                <a:lnTo>
                  <a:pt x="46254" y="226620"/>
                </a:lnTo>
                <a:close/>
                <a:moveTo>
                  <a:pt x="0" y="194833"/>
                </a:moveTo>
                <a:lnTo>
                  <a:pt x="31787" y="194833"/>
                </a:lnTo>
                <a:lnTo>
                  <a:pt x="31787" y="226620"/>
                </a:lnTo>
                <a:lnTo>
                  <a:pt x="0" y="226620"/>
                </a:lnTo>
                <a:close/>
                <a:moveTo>
                  <a:pt x="416287" y="170479"/>
                </a:moveTo>
                <a:lnTo>
                  <a:pt x="448074" y="170479"/>
                </a:lnTo>
                <a:lnTo>
                  <a:pt x="448074" y="202266"/>
                </a:lnTo>
                <a:lnTo>
                  <a:pt x="416287" y="202266"/>
                </a:lnTo>
                <a:close/>
                <a:moveTo>
                  <a:pt x="462542" y="146125"/>
                </a:moveTo>
                <a:lnTo>
                  <a:pt x="494328" y="146125"/>
                </a:lnTo>
                <a:lnTo>
                  <a:pt x="494328" y="177911"/>
                </a:lnTo>
                <a:lnTo>
                  <a:pt x="462542" y="177911"/>
                </a:lnTo>
                <a:close/>
                <a:moveTo>
                  <a:pt x="370033" y="146125"/>
                </a:moveTo>
                <a:lnTo>
                  <a:pt x="401820" y="146125"/>
                </a:lnTo>
                <a:lnTo>
                  <a:pt x="401820" y="177911"/>
                </a:lnTo>
                <a:lnTo>
                  <a:pt x="370033" y="177911"/>
                </a:lnTo>
                <a:close/>
                <a:moveTo>
                  <a:pt x="323779" y="146125"/>
                </a:moveTo>
                <a:lnTo>
                  <a:pt x="355565" y="146125"/>
                </a:lnTo>
                <a:lnTo>
                  <a:pt x="355565" y="177911"/>
                </a:lnTo>
                <a:lnTo>
                  <a:pt x="323779" y="177911"/>
                </a:lnTo>
                <a:close/>
                <a:moveTo>
                  <a:pt x="277525" y="146125"/>
                </a:moveTo>
                <a:lnTo>
                  <a:pt x="309311" y="146125"/>
                </a:lnTo>
                <a:lnTo>
                  <a:pt x="309311" y="177911"/>
                </a:lnTo>
                <a:lnTo>
                  <a:pt x="277525" y="177911"/>
                </a:lnTo>
                <a:close/>
                <a:moveTo>
                  <a:pt x="231271" y="146125"/>
                </a:moveTo>
                <a:lnTo>
                  <a:pt x="263057" y="146125"/>
                </a:lnTo>
                <a:lnTo>
                  <a:pt x="263057" y="177911"/>
                </a:lnTo>
                <a:lnTo>
                  <a:pt x="231271" y="177911"/>
                </a:lnTo>
                <a:close/>
                <a:moveTo>
                  <a:pt x="185016" y="146125"/>
                </a:moveTo>
                <a:lnTo>
                  <a:pt x="216803" y="146125"/>
                </a:lnTo>
                <a:lnTo>
                  <a:pt x="216803" y="177911"/>
                </a:lnTo>
                <a:lnTo>
                  <a:pt x="185016" y="177911"/>
                </a:lnTo>
                <a:close/>
                <a:moveTo>
                  <a:pt x="138762" y="146125"/>
                </a:moveTo>
                <a:lnTo>
                  <a:pt x="170549" y="146125"/>
                </a:lnTo>
                <a:lnTo>
                  <a:pt x="170549" y="177911"/>
                </a:lnTo>
                <a:lnTo>
                  <a:pt x="138762" y="177911"/>
                </a:lnTo>
                <a:close/>
                <a:moveTo>
                  <a:pt x="92508" y="146125"/>
                </a:moveTo>
                <a:lnTo>
                  <a:pt x="124294" y="146125"/>
                </a:lnTo>
                <a:lnTo>
                  <a:pt x="124294" y="177911"/>
                </a:lnTo>
                <a:lnTo>
                  <a:pt x="92508" y="177911"/>
                </a:lnTo>
                <a:close/>
                <a:moveTo>
                  <a:pt x="46254" y="146125"/>
                </a:moveTo>
                <a:lnTo>
                  <a:pt x="78040" y="146125"/>
                </a:lnTo>
                <a:lnTo>
                  <a:pt x="78040" y="177911"/>
                </a:lnTo>
                <a:lnTo>
                  <a:pt x="46254" y="177911"/>
                </a:lnTo>
                <a:close/>
                <a:moveTo>
                  <a:pt x="0" y="146125"/>
                </a:moveTo>
                <a:lnTo>
                  <a:pt x="31787" y="146125"/>
                </a:lnTo>
                <a:lnTo>
                  <a:pt x="31787" y="177911"/>
                </a:lnTo>
                <a:lnTo>
                  <a:pt x="0" y="177911"/>
                </a:lnTo>
                <a:close/>
                <a:moveTo>
                  <a:pt x="416287" y="121771"/>
                </a:moveTo>
                <a:lnTo>
                  <a:pt x="448074" y="121771"/>
                </a:lnTo>
                <a:lnTo>
                  <a:pt x="448074" y="153557"/>
                </a:lnTo>
                <a:lnTo>
                  <a:pt x="416287" y="153557"/>
                </a:lnTo>
                <a:close/>
                <a:moveTo>
                  <a:pt x="370033" y="97417"/>
                </a:moveTo>
                <a:lnTo>
                  <a:pt x="401820" y="97417"/>
                </a:lnTo>
                <a:lnTo>
                  <a:pt x="401820" y="129203"/>
                </a:lnTo>
                <a:lnTo>
                  <a:pt x="370033" y="129203"/>
                </a:lnTo>
                <a:close/>
                <a:moveTo>
                  <a:pt x="323779" y="97417"/>
                </a:moveTo>
                <a:lnTo>
                  <a:pt x="355565" y="97417"/>
                </a:lnTo>
                <a:lnTo>
                  <a:pt x="355565" y="129203"/>
                </a:lnTo>
                <a:lnTo>
                  <a:pt x="323779" y="129203"/>
                </a:lnTo>
                <a:close/>
                <a:moveTo>
                  <a:pt x="277525" y="97417"/>
                </a:moveTo>
                <a:lnTo>
                  <a:pt x="309311" y="97417"/>
                </a:lnTo>
                <a:lnTo>
                  <a:pt x="309311" y="129203"/>
                </a:lnTo>
                <a:lnTo>
                  <a:pt x="277525" y="129203"/>
                </a:lnTo>
                <a:close/>
                <a:moveTo>
                  <a:pt x="231271" y="97417"/>
                </a:moveTo>
                <a:lnTo>
                  <a:pt x="263057" y="97417"/>
                </a:lnTo>
                <a:lnTo>
                  <a:pt x="263057" y="129203"/>
                </a:lnTo>
                <a:lnTo>
                  <a:pt x="231271" y="129203"/>
                </a:lnTo>
                <a:close/>
                <a:moveTo>
                  <a:pt x="185016" y="97417"/>
                </a:moveTo>
                <a:lnTo>
                  <a:pt x="216803" y="97417"/>
                </a:lnTo>
                <a:lnTo>
                  <a:pt x="216803" y="129203"/>
                </a:lnTo>
                <a:lnTo>
                  <a:pt x="185016" y="129203"/>
                </a:lnTo>
                <a:close/>
                <a:moveTo>
                  <a:pt x="138762" y="97417"/>
                </a:moveTo>
                <a:lnTo>
                  <a:pt x="170549" y="97417"/>
                </a:lnTo>
                <a:lnTo>
                  <a:pt x="170549" y="129203"/>
                </a:lnTo>
                <a:lnTo>
                  <a:pt x="138762" y="129203"/>
                </a:lnTo>
                <a:close/>
                <a:moveTo>
                  <a:pt x="92508" y="97417"/>
                </a:moveTo>
                <a:lnTo>
                  <a:pt x="124294" y="97417"/>
                </a:lnTo>
                <a:lnTo>
                  <a:pt x="124294" y="129203"/>
                </a:lnTo>
                <a:lnTo>
                  <a:pt x="92508" y="129203"/>
                </a:lnTo>
                <a:close/>
                <a:moveTo>
                  <a:pt x="46254" y="97417"/>
                </a:moveTo>
                <a:lnTo>
                  <a:pt x="78040" y="97417"/>
                </a:lnTo>
                <a:lnTo>
                  <a:pt x="78040" y="129203"/>
                </a:lnTo>
                <a:lnTo>
                  <a:pt x="46254" y="129203"/>
                </a:lnTo>
                <a:close/>
                <a:moveTo>
                  <a:pt x="0" y="97417"/>
                </a:moveTo>
                <a:lnTo>
                  <a:pt x="31787" y="97417"/>
                </a:lnTo>
                <a:lnTo>
                  <a:pt x="31787" y="129203"/>
                </a:lnTo>
                <a:lnTo>
                  <a:pt x="0" y="129203"/>
                </a:lnTo>
                <a:close/>
                <a:moveTo>
                  <a:pt x="323779" y="48708"/>
                </a:moveTo>
                <a:lnTo>
                  <a:pt x="355565" y="48708"/>
                </a:lnTo>
                <a:lnTo>
                  <a:pt x="355565" y="80495"/>
                </a:lnTo>
                <a:lnTo>
                  <a:pt x="323779" y="80495"/>
                </a:lnTo>
                <a:close/>
                <a:moveTo>
                  <a:pt x="277525" y="48708"/>
                </a:moveTo>
                <a:lnTo>
                  <a:pt x="309311" y="48708"/>
                </a:lnTo>
                <a:lnTo>
                  <a:pt x="309311" y="80495"/>
                </a:lnTo>
                <a:lnTo>
                  <a:pt x="277525" y="80495"/>
                </a:lnTo>
                <a:close/>
                <a:moveTo>
                  <a:pt x="277525" y="0"/>
                </a:moveTo>
                <a:lnTo>
                  <a:pt x="309311" y="0"/>
                </a:lnTo>
                <a:lnTo>
                  <a:pt x="309311" y="31787"/>
                </a:lnTo>
                <a:lnTo>
                  <a:pt x="277525" y="317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8" name="KSO_Shape"/>
          <p:cNvSpPr/>
          <p:nvPr/>
        </p:nvSpPr>
        <p:spPr>
          <a:xfrm>
            <a:off x="7011995" y="4064797"/>
            <a:ext cx="869959" cy="569823"/>
          </a:xfrm>
          <a:custGeom>
            <a:avLst/>
            <a:gdLst>
              <a:gd name="connsiteX0" fmla="*/ 277525 w 494328"/>
              <a:gd name="connsiteY0" fmla="*/ 292250 h 324036"/>
              <a:gd name="connsiteX1" fmla="*/ 309311 w 494328"/>
              <a:gd name="connsiteY1" fmla="*/ 292250 h 324036"/>
              <a:gd name="connsiteX2" fmla="*/ 309311 w 494328"/>
              <a:gd name="connsiteY2" fmla="*/ 324036 h 324036"/>
              <a:gd name="connsiteX3" fmla="*/ 277525 w 494328"/>
              <a:gd name="connsiteY3" fmla="*/ 324036 h 324036"/>
              <a:gd name="connsiteX4" fmla="*/ 323779 w 494328"/>
              <a:gd name="connsiteY4" fmla="*/ 243541 h 324036"/>
              <a:gd name="connsiteX5" fmla="*/ 355565 w 494328"/>
              <a:gd name="connsiteY5" fmla="*/ 243541 h 324036"/>
              <a:gd name="connsiteX6" fmla="*/ 355565 w 494328"/>
              <a:gd name="connsiteY6" fmla="*/ 275328 h 324036"/>
              <a:gd name="connsiteX7" fmla="*/ 323779 w 494328"/>
              <a:gd name="connsiteY7" fmla="*/ 275328 h 324036"/>
              <a:gd name="connsiteX8" fmla="*/ 277525 w 494328"/>
              <a:gd name="connsiteY8" fmla="*/ 243541 h 324036"/>
              <a:gd name="connsiteX9" fmla="*/ 309311 w 494328"/>
              <a:gd name="connsiteY9" fmla="*/ 243541 h 324036"/>
              <a:gd name="connsiteX10" fmla="*/ 309311 w 494328"/>
              <a:gd name="connsiteY10" fmla="*/ 275328 h 324036"/>
              <a:gd name="connsiteX11" fmla="*/ 277525 w 494328"/>
              <a:gd name="connsiteY11" fmla="*/ 275328 h 324036"/>
              <a:gd name="connsiteX12" fmla="*/ 370033 w 494328"/>
              <a:gd name="connsiteY12" fmla="*/ 194833 h 324036"/>
              <a:gd name="connsiteX13" fmla="*/ 401820 w 494328"/>
              <a:gd name="connsiteY13" fmla="*/ 194833 h 324036"/>
              <a:gd name="connsiteX14" fmla="*/ 401820 w 494328"/>
              <a:gd name="connsiteY14" fmla="*/ 226620 h 324036"/>
              <a:gd name="connsiteX15" fmla="*/ 370033 w 494328"/>
              <a:gd name="connsiteY15" fmla="*/ 226620 h 324036"/>
              <a:gd name="connsiteX16" fmla="*/ 323779 w 494328"/>
              <a:gd name="connsiteY16" fmla="*/ 194833 h 324036"/>
              <a:gd name="connsiteX17" fmla="*/ 355565 w 494328"/>
              <a:gd name="connsiteY17" fmla="*/ 194833 h 324036"/>
              <a:gd name="connsiteX18" fmla="*/ 355565 w 494328"/>
              <a:gd name="connsiteY18" fmla="*/ 226620 h 324036"/>
              <a:gd name="connsiteX19" fmla="*/ 323779 w 494328"/>
              <a:gd name="connsiteY19" fmla="*/ 226620 h 324036"/>
              <a:gd name="connsiteX20" fmla="*/ 277525 w 494328"/>
              <a:gd name="connsiteY20" fmla="*/ 194833 h 324036"/>
              <a:gd name="connsiteX21" fmla="*/ 309311 w 494328"/>
              <a:gd name="connsiteY21" fmla="*/ 194833 h 324036"/>
              <a:gd name="connsiteX22" fmla="*/ 309311 w 494328"/>
              <a:gd name="connsiteY22" fmla="*/ 226620 h 324036"/>
              <a:gd name="connsiteX23" fmla="*/ 277525 w 494328"/>
              <a:gd name="connsiteY23" fmla="*/ 226620 h 324036"/>
              <a:gd name="connsiteX24" fmla="*/ 231271 w 494328"/>
              <a:gd name="connsiteY24" fmla="*/ 194833 h 324036"/>
              <a:gd name="connsiteX25" fmla="*/ 263057 w 494328"/>
              <a:gd name="connsiteY25" fmla="*/ 194833 h 324036"/>
              <a:gd name="connsiteX26" fmla="*/ 263057 w 494328"/>
              <a:gd name="connsiteY26" fmla="*/ 226620 h 324036"/>
              <a:gd name="connsiteX27" fmla="*/ 231271 w 494328"/>
              <a:gd name="connsiteY27" fmla="*/ 226620 h 324036"/>
              <a:gd name="connsiteX28" fmla="*/ 185016 w 494328"/>
              <a:gd name="connsiteY28" fmla="*/ 194833 h 324036"/>
              <a:gd name="connsiteX29" fmla="*/ 216803 w 494328"/>
              <a:gd name="connsiteY29" fmla="*/ 194833 h 324036"/>
              <a:gd name="connsiteX30" fmla="*/ 216803 w 494328"/>
              <a:gd name="connsiteY30" fmla="*/ 226620 h 324036"/>
              <a:gd name="connsiteX31" fmla="*/ 185016 w 494328"/>
              <a:gd name="connsiteY31" fmla="*/ 226620 h 324036"/>
              <a:gd name="connsiteX32" fmla="*/ 138762 w 494328"/>
              <a:gd name="connsiteY32" fmla="*/ 194833 h 324036"/>
              <a:gd name="connsiteX33" fmla="*/ 170549 w 494328"/>
              <a:gd name="connsiteY33" fmla="*/ 194833 h 324036"/>
              <a:gd name="connsiteX34" fmla="*/ 170549 w 494328"/>
              <a:gd name="connsiteY34" fmla="*/ 226620 h 324036"/>
              <a:gd name="connsiteX35" fmla="*/ 138762 w 494328"/>
              <a:gd name="connsiteY35" fmla="*/ 226620 h 324036"/>
              <a:gd name="connsiteX36" fmla="*/ 92508 w 494328"/>
              <a:gd name="connsiteY36" fmla="*/ 194833 h 324036"/>
              <a:gd name="connsiteX37" fmla="*/ 124294 w 494328"/>
              <a:gd name="connsiteY37" fmla="*/ 194833 h 324036"/>
              <a:gd name="connsiteX38" fmla="*/ 124294 w 494328"/>
              <a:gd name="connsiteY38" fmla="*/ 226620 h 324036"/>
              <a:gd name="connsiteX39" fmla="*/ 92508 w 494328"/>
              <a:gd name="connsiteY39" fmla="*/ 226620 h 324036"/>
              <a:gd name="connsiteX40" fmla="*/ 46254 w 494328"/>
              <a:gd name="connsiteY40" fmla="*/ 194833 h 324036"/>
              <a:gd name="connsiteX41" fmla="*/ 78040 w 494328"/>
              <a:gd name="connsiteY41" fmla="*/ 194833 h 324036"/>
              <a:gd name="connsiteX42" fmla="*/ 78040 w 494328"/>
              <a:gd name="connsiteY42" fmla="*/ 226620 h 324036"/>
              <a:gd name="connsiteX43" fmla="*/ 46254 w 494328"/>
              <a:gd name="connsiteY43" fmla="*/ 226620 h 324036"/>
              <a:gd name="connsiteX44" fmla="*/ 0 w 494328"/>
              <a:gd name="connsiteY44" fmla="*/ 194833 h 324036"/>
              <a:gd name="connsiteX45" fmla="*/ 31787 w 494328"/>
              <a:gd name="connsiteY45" fmla="*/ 194833 h 324036"/>
              <a:gd name="connsiteX46" fmla="*/ 31787 w 494328"/>
              <a:gd name="connsiteY46" fmla="*/ 226620 h 324036"/>
              <a:gd name="connsiteX47" fmla="*/ 0 w 494328"/>
              <a:gd name="connsiteY47" fmla="*/ 226620 h 324036"/>
              <a:gd name="connsiteX48" fmla="*/ 416287 w 494328"/>
              <a:gd name="connsiteY48" fmla="*/ 170479 h 324036"/>
              <a:gd name="connsiteX49" fmla="*/ 448074 w 494328"/>
              <a:gd name="connsiteY49" fmla="*/ 170479 h 324036"/>
              <a:gd name="connsiteX50" fmla="*/ 448074 w 494328"/>
              <a:gd name="connsiteY50" fmla="*/ 202266 h 324036"/>
              <a:gd name="connsiteX51" fmla="*/ 416287 w 494328"/>
              <a:gd name="connsiteY51" fmla="*/ 202266 h 324036"/>
              <a:gd name="connsiteX52" fmla="*/ 462542 w 494328"/>
              <a:gd name="connsiteY52" fmla="*/ 146125 h 324036"/>
              <a:gd name="connsiteX53" fmla="*/ 494328 w 494328"/>
              <a:gd name="connsiteY53" fmla="*/ 146125 h 324036"/>
              <a:gd name="connsiteX54" fmla="*/ 494328 w 494328"/>
              <a:gd name="connsiteY54" fmla="*/ 177911 h 324036"/>
              <a:gd name="connsiteX55" fmla="*/ 462542 w 494328"/>
              <a:gd name="connsiteY55" fmla="*/ 177911 h 324036"/>
              <a:gd name="connsiteX56" fmla="*/ 370033 w 494328"/>
              <a:gd name="connsiteY56" fmla="*/ 146125 h 324036"/>
              <a:gd name="connsiteX57" fmla="*/ 401820 w 494328"/>
              <a:gd name="connsiteY57" fmla="*/ 146125 h 324036"/>
              <a:gd name="connsiteX58" fmla="*/ 401820 w 494328"/>
              <a:gd name="connsiteY58" fmla="*/ 177911 h 324036"/>
              <a:gd name="connsiteX59" fmla="*/ 370033 w 494328"/>
              <a:gd name="connsiteY59" fmla="*/ 177911 h 324036"/>
              <a:gd name="connsiteX60" fmla="*/ 323779 w 494328"/>
              <a:gd name="connsiteY60" fmla="*/ 146125 h 324036"/>
              <a:gd name="connsiteX61" fmla="*/ 355565 w 494328"/>
              <a:gd name="connsiteY61" fmla="*/ 146125 h 324036"/>
              <a:gd name="connsiteX62" fmla="*/ 355565 w 494328"/>
              <a:gd name="connsiteY62" fmla="*/ 177911 h 324036"/>
              <a:gd name="connsiteX63" fmla="*/ 323779 w 494328"/>
              <a:gd name="connsiteY63" fmla="*/ 177911 h 324036"/>
              <a:gd name="connsiteX64" fmla="*/ 277525 w 494328"/>
              <a:gd name="connsiteY64" fmla="*/ 146125 h 324036"/>
              <a:gd name="connsiteX65" fmla="*/ 309311 w 494328"/>
              <a:gd name="connsiteY65" fmla="*/ 146125 h 324036"/>
              <a:gd name="connsiteX66" fmla="*/ 309311 w 494328"/>
              <a:gd name="connsiteY66" fmla="*/ 177911 h 324036"/>
              <a:gd name="connsiteX67" fmla="*/ 277525 w 494328"/>
              <a:gd name="connsiteY67" fmla="*/ 177911 h 324036"/>
              <a:gd name="connsiteX68" fmla="*/ 231271 w 494328"/>
              <a:gd name="connsiteY68" fmla="*/ 146125 h 324036"/>
              <a:gd name="connsiteX69" fmla="*/ 263057 w 494328"/>
              <a:gd name="connsiteY69" fmla="*/ 146125 h 324036"/>
              <a:gd name="connsiteX70" fmla="*/ 263057 w 494328"/>
              <a:gd name="connsiteY70" fmla="*/ 177911 h 324036"/>
              <a:gd name="connsiteX71" fmla="*/ 231271 w 494328"/>
              <a:gd name="connsiteY71" fmla="*/ 177911 h 324036"/>
              <a:gd name="connsiteX72" fmla="*/ 185016 w 494328"/>
              <a:gd name="connsiteY72" fmla="*/ 146125 h 324036"/>
              <a:gd name="connsiteX73" fmla="*/ 216803 w 494328"/>
              <a:gd name="connsiteY73" fmla="*/ 146125 h 324036"/>
              <a:gd name="connsiteX74" fmla="*/ 216803 w 494328"/>
              <a:gd name="connsiteY74" fmla="*/ 177911 h 324036"/>
              <a:gd name="connsiteX75" fmla="*/ 185016 w 494328"/>
              <a:gd name="connsiteY75" fmla="*/ 177911 h 324036"/>
              <a:gd name="connsiteX76" fmla="*/ 138762 w 494328"/>
              <a:gd name="connsiteY76" fmla="*/ 146125 h 324036"/>
              <a:gd name="connsiteX77" fmla="*/ 170549 w 494328"/>
              <a:gd name="connsiteY77" fmla="*/ 146125 h 324036"/>
              <a:gd name="connsiteX78" fmla="*/ 170549 w 494328"/>
              <a:gd name="connsiteY78" fmla="*/ 177911 h 324036"/>
              <a:gd name="connsiteX79" fmla="*/ 138762 w 494328"/>
              <a:gd name="connsiteY79" fmla="*/ 177911 h 324036"/>
              <a:gd name="connsiteX80" fmla="*/ 92508 w 494328"/>
              <a:gd name="connsiteY80" fmla="*/ 146125 h 324036"/>
              <a:gd name="connsiteX81" fmla="*/ 124294 w 494328"/>
              <a:gd name="connsiteY81" fmla="*/ 146125 h 324036"/>
              <a:gd name="connsiteX82" fmla="*/ 124294 w 494328"/>
              <a:gd name="connsiteY82" fmla="*/ 177911 h 324036"/>
              <a:gd name="connsiteX83" fmla="*/ 92508 w 494328"/>
              <a:gd name="connsiteY83" fmla="*/ 177911 h 324036"/>
              <a:gd name="connsiteX84" fmla="*/ 46254 w 494328"/>
              <a:gd name="connsiteY84" fmla="*/ 146125 h 324036"/>
              <a:gd name="connsiteX85" fmla="*/ 78040 w 494328"/>
              <a:gd name="connsiteY85" fmla="*/ 146125 h 324036"/>
              <a:gd name="connsiteX86" fmla="*/ 78040 w 494328"/>
              <a:gd name="connsiteY86" fmla="*/ 177911 h 324036"/>
              <a:gd name="connsiteX87" fmla="*/ 46254 w 494328"/>
              <a:gd name="connsiteY87" fmla="*/ 177911 h 324036"/>
              <a:gd name="connsiteX88" fmla="*/ 0 w 494328"/>
              <a:gd name="connsiteY88" fmla="*/ 146125 h 324036"/>
              <a:gd name="connsiteX89" fmla="*/ 31787 w 494328"/>
              <a:gd name="connsiteY89" fmla="*/ 146125 h 324036"/>
              <a:gd name="connsiteX90" fmla="*/ 31787 w 494328"/>
              <a:gd name="connsiteY90" fmla="*/ 177911 h 324036"/>
              <a:gd name="connsiteX91" fmla="*/ 0 w 494328"/>
              <a:gd name="connsiteY91" fmla="*/ 177911 h 324036"/>
              <a:gd name="connsiteX92" fmla="*/ 416287 w 494328"/>
              <a:gd name="connsiteY92" fmla="*/ 121771 h 324036"/>
              <a:gd name="connsiteX93" fmla="*/ 448074 w 494328"/>
              <a:gd name="connsiteY93" fmla="*/ 121771 h 324036"/>
              <a:gd name="connsiteX94" fmla="*/ 448074 w 494328"/>
              <a:gd name="connsiteY94" fmla="*/ 153557 h 324036"/>
              <a:gd name="connsiteX95" fmla="*/ 416287 w 494328"/>
              <a:gd name="connsiteY95" fmla="*/ 153557 h 324036"/>
              <a:gd name="connsiteX96" fmla="*/ 370033 w 494328"/>
              <a:gd name="connsiteY96" fmla="*/ 97417 h 324036"/>
              <a:gd name="connsiteX97" fmla="*/ 401820 w 494328"/>
              <a:gd name="connsiteY97" fmla="*/ 97417 h 324036"/>
              <a:gd name="connsiteX98" fmla="*/ 401820 w 494328"/>
              <a:gd name="connsiteY98" fmla="*/ 129203 h 324036"/>
              <a:gd name="connsiteX99" fmla="*/ 370033 w 494328"/>
              <a:gd name="connsiteY99" fmla="*/ 129203 h 324036"/>
              <a:gd name="connsiteX100" fmla="*/ 323779 w 494328"/>
              <a:gd name="connsiteY100" fmla="*/ 97417 h 324036"/>
              <a:gd name="connsiteX101" fmla="*/ 355565 w 494328"/>
              <a:gd name="connsiteY101" fmla="*/ 97417 h 324036"/>
              <a:gd name="connsiteX102" fmla="*/ 355565 w 494328"/>
              <a:gd name="connsiteY102" fmla="*/ 129203 h 324036"/>
              <a:gd name="connsiteX103" fmla="*/ 323779 w 494328"/>
              <a:gd name="connsiteY103" fmla="*/ 129203 h 324036"/>
              <a:gd name="connsiteX104" fmla="*/ 277525 w 494328"/>
              <a:gd name="connsiteY104" fmla="*/ 97417 h 324036"/>
              <a:gd name="connsiteX105" fmla="*/ 309311 w 494328"/>
              <a:gd name="connsiteY105" fmla="*/ 97417 h 324036"/>
              <a:gd name="connsiteX106" fmla="*/ 309311 w 494328"/>
              <a:gd name="connsiteY106" fmla="*/ 129203 h 324036"/>
              <a:gd name="connsiteX107" fmla="*/ 277525 w 494328"/>
              <a:gd name="connsiteY107" fmla="*/ 129203 h 324036"/>
              <a:gd name="connsiteX108" fmla="*/ 231271 w 494328"/>
              <a:gd name="connsiteY108" fmla="*/ 97417 h 324036"/>
              <a:gd name="connsiteX109" fmla="*/ 263057 w 494328"/>
              <a:gd name="connsiteY109" fmla="*/ 97417 h 324036"/>
              <a:gd name="connsiteX110" fmla="*/ 263057 w 494328"/>
              <a:gd name="connsiteY110" fmla="*/ 129203 h 324036"/>
              <a:gd name="connsiteX111" fmla="*/ 231271 w 494328"/>
              <a:gd name="connsiteY111" fmla="*/ 129203 h 324036"/>
              <a:gd name="connsiteX112" fmla="*/ 185016 w 494328"/>
              <a:gd name="connsiteY112" fmla="*/ 97417 h 324036"/>
              <a:gd name="connsiteX113" fmla="*/ 216803 w 494328"/>
              <a:gd name="connsiteY113" fmla="*/ 97417 h 324036"/>
              <a:gd name="connsiteX114" fmla="*/ 216803 w 494328"/>
              <a:gd name="connsiteY114" fmla="*/ 129203 h 324036"/>
              <a:gd name="connsiteX115" fmla="*/ 185016 w 494328"/>
              <a:gd name="connsiteY115" fmla="*/ 129203 h 324036"/>
              <a:gd name="connsiteX116" fmla="*/ 138762 w 494328"/>
              <a:gd name="connsiteY116" fmla="*/ 97417 h 324036"/>
              <a:gd name="connsiteX117" fmla="*/ 170549 w 494328"/>
              <a:gd name="connsiteY117" fmla="*/ 97417 h 324036"/>
              <a:gd name="connsiteX118" fmla="*/ 170549 w 494328"/>
              <a:gd name="connsiteY118" fmla="*/ 129203 h 324036"/>
              <a:gd name="connsiteX119" fmla="*/ 138762 w 494328"/>
              <a:gd name="connsiteY119" fmla="*/ 129203 h 324036"/>
              <a:gd name="connsiteX120" fmla="*/ 92508 w 494328"/>
              <a:gd name="connsiteY120" fmla="*/ 97417 h 324036"/>
              <a:gd name="connsiteX121" fmla="*/ 124294 w 494328"/>
              <a:gd name="connsiteY121" fmla="*/ 97417 h 324036"/>
              <a:gd name="connsiteX122" fmla="*/ 124294 w 494328"/>
              <a:gd name="connsiteY122" fmla="*/ 129203 h 324036"/>
              <a:gd name="connsiteX123" fmla="*/ 92508 w 494328"/>
              <a:gd name="connsiteY123" fmla="*/ 129203 h 324036"/>
              <a:gd name="connsiteX124" fmla="*/ 46254 w 494328"/>
              <a:gd name="connsiteY124" fmla="*/ 97417 h 324036"/>
              <a:gd name="connsiteX125" fmla="*/ 78040 w 494328"/>
              <a:gd name="connsiteY125" fmla="*/ 97417 h 324036"/>
              <a:gd name="connsiteX126" fmla="*/ 78040 w 494328"/>
              <a:gd name="connsiteY126" fmla="*/ 129203 h 324036"/>
              <a:gd name="connsiteX127" fmla="*/ 46254 w 494328"/>
              <a:gd name="connsiteY127" fmla="*/ 129203 h 324036"/>
              <a:gd name="connsiteX128" fmla="*/ 0 w 494328"/>
              <a:gd name="connsiteY128" fmla="*/ 97417 h 324036"/>
              <a:gd name="connsiteX129" fmla="*/ 31787 w 494328"/>
              <a:gd name="connsiteY129" fmla="*/ 97417 h 324036"/>
              <a:gd name="connsiteX130" fmla="*/ 31787 w 494328"/>
              <a:gd name="connsiteY130" fmla="*/ 129203 h 324036"/>
              <a:gd name="connsiteX131" fmla="*/ 0 w 494328"/>
              <a:gd name="connsiteY131" fmla="*/ 129203 h 324036"/>
              <a:gd name="connsiteX132" fmla="*/ 323779 w 494328"/>
              <a:gd name="connsiteY132" fmla="*/ 48708 h 324036"/>
              <a:gd name="connsiteX133" fmla="*/ 355565 w 494328"/>
              <a:gd name="connsiteY133" fmla="*/ 48708 h 324036"/>
              <a:gd name="connsiteX134" fmla="*/ 355565 w 494328"/>
              <a:gd name="connsiteY134" fmla="*/ 80495 h 324036"/>
              <a:gd name="connsiteX135" fmla="*/ 323779 w 494328"/>
              <a:gd name="connsiteY135" fmla="*/ 80495 h 324036"/>
              <a:gd name="connsiteX136" fmla="*/ 277525 w 494328"/>
              <a:gd name="connsiteY136" fmla="*/ 48708 h 324036"/>
              <a:gd name="connsiteX137" fmla="*/ 309311 w 494328"/>
              <a:gd name="connsiteY137" fmla="*/ 48708 h 324036"/>
              <a:gd name="connsiteX138" fmla="*/ 309311 w 494328"/>
              <a:gd name="connsiteY138" fmla="*/ 80495 h 324036"/>
              <a:gd name="connsiteX139" fmla="*/ 277525 w 494328"/>
              <a:gd name="connsiteY139" fmla="*/ 80495 h 324036"/>
              <a:gd name="connsiteX140" fmla="*/ 277525 w 494328"/>
              <a:gd name="connsiteY140" fmla="*/ 0 h 324036"/>
              <a:gd name="connsiteX141" fmla="*/ 309311 w 494328"/>
              <a:gd name="connsiteY141" fmla="*/ 0 h 324036"/>
              <a:gd name="connsiteX142" fmla="*/ 309311 w 494328"/>
              <a:gd name="connsiteY142" fmla="*/ 31787 h 324036"/>
              <a:gd name="connsiteX143" fmla="*/ 277525 w 494328"/>
              <a:gd name="connsiteY143" fmla="*/ 31787 h 32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94328" h="324036">
                <a:moveTo>
                  <a:pt x="277525" y="292250"/>
                </a:moveTo>
                <a:lnTo>
                  <a:pt x="309311" y="292250"/>
                </a:lnTo>
                <a:lnTo>
                  <a:pt x="309311" y="324036"/>
                </a:lnTo>
                <a:lnTo>
                  <a:pt x="277525" y="324036"/>
                </a:lnTo>
                <a:close/>
                <a:moveTo>
                  <a:pt x="323779" y="243541"/>
                </a:moveTo>
                <a:lnTo>
                  <a:pt x="355565" y="243541"/>
                </a:lnTo>
                <a:lnTo>
                  <a:pt x="355565" y="275328"/>
                </a:lnTo>
                <a:lnTo>
                  <a:pt x="323779" y="275328"/>
                </a:lnTo>
                <a:close/>
                <a:moveTo>
                  <a:pt x="277525" y="243541"/>
                </a:moveTo>
                <a:lnTo>
                  <a:pt x="309311" y="243541"/>
                </a:lnTo>
                <a:lnTo>
                  <a:pt x="309311" y="275328"/>
                </a:lnTo>
                <a:lnTo>
                  <a:pt x="277525" y="275328"/>
                </a:lnTo>
                <a:close/>
                <a:moveTo>
                  <a:pt x="370033" y="194833"/>
                </a:moveTo>
                <a:lnTo>
                  <a:pt x="401820" y="194833"/>
                </a:lnTo>
                <a:lnTo>
                  <a:pt x="401820" y="226620"/>
                </a:lnTo>
                <a:lnTo>
                  <a:pt x="370033" y="226620"/>
                </a:lnTo>
                <a:close/>
                <a:moveTo>
                  <a:pt x="323779" y="194833"/>
                </a:moveTo>
                <a:lnTo>
                  <a:pt x="355565" y="194833"/>
                </a:lnTo>
                <a:lnTo>
                  <a:pt x="355565" y="226620"/>
                </a:lnTo>
                <a:lnTo>
                  <a:pt x="323779" y="226620"/>
                </a:lnTo>
                <a:close/>
                <a:moveTo>
                  <a:pt x="277525" y="194833"/>
                </a:moveTo>
                <a:lnTo>
                  <a:pt x="309311" y="194833"/>
                </a:lnTo>
                <a:lnTo>
                  <a:pt x="309311" y="226620"/>
                </a:lnTo>
                <a:lnTo>
                  <a:pt x="277525" y="226620"/>
                </a:lnTo>
                <a:close/>
                <a:moveTo>
                  <a:pt x="231271" y="194833"/>
                </a:moveTo>
                <a:lnTo>
                  <a:pt x="263057" y="194833"/>
                </a:lnTo>
                <a:lnTo>
                  <a:pt x="263057" y="226620"/>
                </a:lnTo>
                <a:lnTo>
                  <a:pt x="231271" y="226620"/>
                </a:lnTo>
                <a:close/>
                <a:moveTo>
                  <a:pt x="185016" y="194833"/>
                </a:moveTo>
                <a:lnTo>
                  <a:pt x="216803" y="194833"/>
                </a:lnTo>
                <a:lnTo>
                  <a:pt x="216803" y="226620"/>
                </a:lnTo>
                <a:lnTo>
                  <a:pt x="185016" y="226620"/>
                </a:lnTo>
                <a:close/>
                <a:moveTo>
                  <a:pt x="138762" y="194833"/>
                </a:moveTo>
                <a:lnTo>
                  <a:pt x="170549" y="194833"/>
                </a:lnTo>
                <a:lnTo>
                  <a:pt x="170549" y="226620"/>
                </a:lnTo>
                <a:lnTo>
                  <a:pt x="138762" y="226620"/>
                </a:lnTo>
                <a:close/>
                <a:moveTo>
                  <a:pt x="92508" y="194833"/>
                </a:moveTo>
                <a:lnTo>
                  <a:pt x="124294" y="194833"/>
                </a:lnTo>
                <a:lnTo>
                  <a:pt x="124294" y="226620"/>
                </a:lnTo>
                <a:lnTo>
                  <a:pt x="92508" y="226620"/>
                </a:lnTo>
                <a:close/>
                <a:moveTo>
                  <a:pt x="46254" y="194833"/>
                </a:moveTo>
                <a:lnTo>
                  <a:pt x="78040" y="194833"/>
                </a:lnTo>
                <a:lnTo>
                  <a:pt x="78040" y="226620"/>
                </a:lnTo>
                <a:lnTo>
                  <a:pt x="46254" y="226620"/>
                </a:lnTo>
                <a:close/>
                <a:moveTo>
                  <a:pt x="0" y="194833"/>
                </a:moveTo>
                <a:lnTo>
                  <a:pt x="31787" y="194833"/>
                </a:lnTo>
                <a:lnTo>
                  <a:pt x="31787" y="226620"/>
                </a:lnTo>
                <a:lnTo>
                  <a:pt x="0" y="226620"/>
                </a:lnTo>
                <a:close/>
                <a:moveTo>
                  <a:pt x="416287" y="170479"/>
                </a:moveTo>
                <a:lnTo>
                  <a:pt x="448074" y="170479"/>
                </a:lnTo>
                <a:lnTo>
                  <a:pt x="448074" y="202266"/>
                </a:lnTo>
                <a:lnTo>
                  <a:pt x="416287" y="202266"/>
                </a:lnTo>
                <a:close/>
                <a:moveTo>
                  <a:pt x="462542" y="146125"/>
                </a:moveTo>
                <a:lnTo>
                  <a:pt x="494328" y="146125"/>
                </a:lnTo>
                <a:lnTo>
                  <a:pt x="494328" y="177911"/>
                </a:lnTo>
                <a:lnTo>
                  <a:pt x="462542" y="177911"/>
                </a:lnTo>
                <a:close/>
                <a:moveTo>
                  <a:pt x="370033" y="146125"/>
                </a:moveTo>
                <a:lnTo>
                  <a:pt x="401820" y="146125"/>
                </a:lnTo>
                <a:lnTo>
                  <a:pt x="401820" y="177911"/>
                </a:lnTo>
                <a:lnTo>
                  <a:pt x="370033" y="177911"/>
                </a:lnTo>
                <a:close/>
                <a:moveTo>
                  <a:pt x="323779" y="146125"/>
                </a:moveTo>
                <a:lnTo>
                  <a:pt x="355565" y="146125"/>
                </a:lnTo>
                <a:lnTo>
                  <a:pt x="355565" y="177911"/>
                </a:lnTo>
                <a:lnTo>
                  <a:pt x="323779" y="177911"/>
                </a:lnTo>
                <a:close/>
                <a:moveTo>
                  <a:pt x="277525" y="146125"/>
                </a:moveTo>
                <a:lnTo>
                  <a:pt x="309311" y="146125"/>
                </a:lnTo>
                <a:lnTo>
                  <a:pt x="309311" y="177911"/>
                </a:lnTo>
                <a:lnTo>
                  <a:pt x="277525" y="177911"/>
                </a:lnTo>
                <a:close/>
                <a:moveTo>
                  <a:pt x="231271" y="146125"/>
                </a:moveTo>
                <a:lnTo>
                  <a:pt x="263057" y="146125"/>
                </a:lnTo>
                <a:lnTo>
                  <a:pt x="263057" y="177911"/>
                </a:lnTo>
                <a:lnTo>
                  <a:pt x="231271" y="177911"/>
                </a:lnTo>
                <a:close/>
                <a:moveTo>
                  <a:pt x="185016" y="146125"/>
                </a:moveTo>
                <a:lnTo>
                  <a:pt x="216803" y="146125"/>
                </a:lnTo>
                <a:lnTo>
                  <a:pt x="216803" y="177911"/>
                </a:lnTo>
                <a:lnTo>
                  <a:pt x="185016" y="177911"/>
                </a:lnTo>
                <a:close/>
                <a:moveTo>
                  <a:pt x="138762" y="146125"/>
                </a:moveTo>
                <a:lnTo>
                  <a:pt x="170549" y="146125"/>
                </a:lnTo>
                <a:lnTo>
                  <a:pt x="170549" y="177911"/>
                </a:lnTo>
                <a:lnTo>
                  <a:pt x="138762" y="177911"/>
                </a:lnTo>
                <a:close/>
                <a:moveTo>
                  <a:pt x="92508" y="146125"/>
                </a:moveTo>
                <a:lnTo>
                  <a:pt x="124294" y="146125"/>
                </a:lnTo>
                <a:lnTo>
                  <a:pt x="124294" y="177911"/>
                </a:lnTo>
                <a:lnTo>
                  <a:pt x="92508" y="177911"/>
                </a:lnTo>
                <a:close/>
                <a:moveTo>
                  <a:pt x="46254" y="146125"/>
                </a:moveTo>
                <a:lnTo>
                  <a:pt x="78040" y="146125"/>
                </a:lnTo>
                <a:lnTo>
                  <a:pt x="78040" y="177911"/>
                </a:lnTo>
                <a:lnTo>
                  <a:pt x="46254" y="177911"/>
                </a:lnTo>
                <a:close/>
                <a:moveTo>
                  <a:pt x="0" y="146125"/>
                </a:moveTo>
                <a:lnTo>
                  <a:pt x="31787" y="146125"/>
                </a:lnTo>
                <a:lnTo>
                  <a:pt x="31787" y="177911"/>
                </a:lnTo>
                <a:lnTo>
                  <a:pt x="0" y="177911"/>
                </a:lnTo>
                <a:close/>
                <a:moveTo>
                  <a:pt x="416287" y="121771"/>
                </a:moveTo>
                <a:lnTo>
                  <a:pt x="448074" y="121771"/>
                </a:lnTo>
                <a:lnTo>
                  <a:pt x="448074" y="153557"/>
                </a:lnTo>
                <a:lnTo>
                  <a:pt x="416287" y="153557"/>
                </a:lnTo>
                <a:close/>
                <a:moveTo>
                  <a:pt x="370033" y="97417"/>
                </a:moveTo>
                <a:lnTo>
                  <a:pt x="401820" y="97417"/>
                </a:lnTo>
                <a:lnTo>
                  <a:pt x="401820" y="129203"/>
                </a:lnTo>
                <a:lnTo>
                  <a:pt x="370033" y="129203"/>
                </a:lnTo>
                <a:close/>
                <a:moveTo>
                  <a:pt x="323779" y="97417"/>
                </a:moveTo>
                <a:lnTo>
                  <a:pt x="355565" y="97417"/>
                </a:lnTo>
                <a:lnTo>
                  <a:pt x="355565" y="129203"/>
                </a:lnTo>
                <a:lnTo>
                  <a:pt x="323779" y="129203"/>
                </a:lnTo>
                <a:close/>
                <a:moveTo>
                  <a:pt x="277525" y="97417"/>
                </a:moveTo>
                <a:lnTo>
                  <a:pt x="309311" y="97417"/>
                </a:lnTo>
                <a:lnTo>
                  <a:pt x="309311" y="129203"/>
                </a:lnTo>
                <a:lnTo>
                  <a:pt x="277525" y="129203"/>
                </a:lnTo>
                <a:close/>
                <a:moveTo>
                  <a:pt x="231271" y="97417"/>
                </a:moveTo>
                <a:lnTo>
                  <a:pt x="263057" y="97417"/>
                </a:lnTo>
                <a:lnTo>
                  <a:pt x="263057" y="129203"/>
                </a:lnTo>
                <a:lnTo>
                  <a:pt x="231271" y="129203"/>
                </a:lnTo>
                <a:close/>
                <a:moveTo>
                  <a:pt x="185016" y="97417"/>
                </a:moveTo>
                <a:lnTo>
                  <a:pt x="216803" y="97417"/>
                </a:lnTo>
                <a:lnTo>
                  <a:pt x="216803" y="129203"/>
                </a:lnTo>
                <a:lnTo>
                  <a:pt x="185016" y="129203"/>
                </a:lnTo>
                <a:close/>
                <a:moveTo>
                  <a:pt x="138762" y="97417"/>
                </a:moveTo>
                <a:lnTo>
                  <a:pt x="170549" y="97417"/>
                </a:lnTo>
                <a:lnTo>
                  <a:pt x="170549" y="129203"/>
                </a:lnTo>
                <a:lnTo>
                  <a:pt x="138762" y="129203"/>
                </a:lnTo>
                <a:close/>
                <a:moveTo>
                  <a:pt x="92508" y="97417"/>
                </a:moveTo>
                <a:lnTo>
                  <a:pt x="124294" y="97417"/>
                </a:lnTo>
                <a:lnTo>
                  <a:pt x="124294" y="129203"/>
                </a:lnTo>
                <a:lnTo>
                  <a:pt x="92508" y="129203"/>
                </a:lnTo>
                <a:close/>
                <a:moveTo>
                  <a:pt x="46254" y="97417"/>
                </a:moveTo>
                <a:lnTo>
                  <a:pt x="78040" y="97417"/>
                </a:lnTo>
                <a:lnTo>
                  <a:pt x="78040" y="129203"/>
                </a:lnTo>
                <a:lnTo>
                  <a:pt x="46254" y="129203"/>
                </a:lnTo>
                <a:close/>
                <a:moveTo>
                  <a:pt x="0" y="97417"/>
                </a:moveTo>
                <a:lnTo>
                  <a:pt x="31787" y="97417"/>
                </a:lnTo>
                <a:lnTo>
                  <a:pt x="31787" y="129203"/>
                </a:lnTo>
                <a:lnTo>
                  <a:pt x="0" y="129203"/>
                </a:lnTo>
                <a:close/>
                <a:moveTo>
                  <a:pt x="323779" y="48708"/>
                </a:moveTo>
                <a:lnTo>
                  <a:pt x="355565" y="48708"/>
                </a:lnTo>
                <a:lnTo>
                  <a:pt x="355565" y="80495"/>
                </a:lnTo>
                <a:lnTo>
                  <a:pt x="323779" y="80495"/>
                </a:lnTo>
                <a:close/>
                <a:moveTo>
                  <a:pt x="277525" y="48708"/>
                </a:moveTo>
                <a:lnTo>
                  <a:pt x="309311" y="48708"/>
                </a:lnTo>
                <a:lnTo>
                  <a:pt x="309311" y="80495"/>
                </a:lnTo>
                <a:lnTo>
                  <a:pt x="277525" y="80495"/>
                </a:lnTo>
                <a:close/>
                <a:moveTo>
                  <a:pt x="277525" y="0"/>
                </a:moveTo>
                <a:lnTo>
                  <a:pt x="309311" y="0"/>
                </a:lnTo>
                <a:lnTo>
                  <a:pt x="309311" y="31787"/>
                </a:lnTo>
                <a:lnTo>
                  <a:pt x="277525" y="317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9" name="矩形 28"/>
          <p:cNvSpPr/>
          <p:nvPr/>
        </p:nvSpPr>
        <p:spPr>
          <a:xfrm>
            <a:off x="7869251" y="5457838"/>
            <a:ext cx="3571900" cy="1108188"/>
          </a:xfrm>
          <a:prstGeom prst="rect">
            <a:avLst/>
          </a:prstGeom>
          <a:solidFill>
            <a:srgbClr val="FFFF00"/>
          </a:solidFill>
        </p:spPr>
        <p:txBody>
          <a:bodyPr wrap="square">
            <a:spAutoFit/>
          </a:bodyPr>
          <a:lstStyle/>
          <a:p>
            <a:pPr algn="just">
              <a:lnSpc>
                <a:spcPct val="120000"/>
              </a:lnSpc>
            </a:pPr>
            <a:r>
              <a:rPr lang="zh-CN" altLang="en-US" sz="1400" dirty="0" smtClean="0">
                <a:solidFill>
                  <a:schemeClr val="tx1">
                    <a:lumMod val="75000"/>
                    <a:lumOff val="25000"/>
                  </a:schemeClr>
                </a:solidFill>
                <a:latin typeface="微软雅黑" pitchFamily="34" charset="-122"/>
                <a:ea typeface="微软雅黑" pitchFamily="34" charset="-122"/>
              </a:rPr>
              <a:t>在光照的条件下，半导体中激发产生载流子（电子</a:t>
            </a:r>
            <a:r>
              <a:rPr lang="en-US" altLang="zh-CN" sz="1400" dirty="0" smtClean="0">
                <a:solidFill>
                  <a:schemeClr val="tx1">
                    <a:lumMod val="75000"/>
                    <a:lumOff val="25000"/>
                  </a:schemeClr>
                </a:solidFill>
                <a:latin typeface="微软雅黑" pitchFamily="34" charset="-122"/>
                <a:ea typeface="微软雅黑" pitchFamily="34" charset="-122"/>
              </a:rPr>
              <a:t>-</a:t>
            </a:r>
            <a:r>
              <a:rPr lang="zh-CN" altLang="en-US" sz="1400" dirty="0" smtClean="0">
                <a:solidFill>
                  <a:schemeClr val="tx1">
                    <a:lumMod val="75000"/>
                    <a:lumOff val="25000"/>
                  </a:schemeClr>
                </a:solidFill>
                <a:latin typeface="微软雅黑" pitchFamily="34" charset="-122"/>
                <a:ea typeface="微软雅黑" pitchFamily="34" charset="-122"/>
              </a:rPr>
              <a:t>空穴对），根据</a:t>
            </a:r>
            <a:r>
              <a:rPr lang="en-US" altLang="zh-CN" sz="1400" dirty="0" smtClean="0">
                <a:solidFill>
                  <a:schemeClr val="tx1">
                    <a:lumMod val="75000"/>
                    <a:lumOff val="25000"/>
                  </a:schemeClr>
                </a:solidFill>
                <a:latin typeface="微软雅黑" pitchFamily="34" charset="-122"/>
                <a:ea typeface="微软雅黑" pitchFamily="34" charset="-122"/>
              </a:rPr>
              <a:t>PN</a:t>
            </a:r>
            <a:r>
              <a:rPr lang="zh-CN" altLang="en-US" sz="1400" dirty="0" smtClean="0">
                <a:solidFill>
                  <a:schemeClr val="tx1">
                    <a:lumMod val="75000"/>
                    <a:lumOff val="25000"/>
                  </a:schemeClr>
                </a:solidFill>
                <a:latin typeface="微软雅黑" pitchFamily="34" charset="-122"/>
                <a:ea typeface="微软雅黑" pitchFamily="34" charset="-122"/>
              </a:rPr>
              <a:t>结的单向导电性，将电子和空穴分别引向</a:t>
            </a:r>
            <a:r>
              <a:rPr lang="en-US" altLang="zh-CN" sz="1400" dirty="0" smtClean="0">
                <a:solidFill>
                  <a:schemeClr val="tx1">
                    <a:lumMod val="75000"/>
                    <a:lumOff val="25000"/>
                  </a:schemeClr>
                </a:solidFill>
                <a:latin typeface="微软雅黑" pitchFamily="34" charset="-122"/>
                <a:ea typeface="微软雅黑" pitchFamily="34" charset="-122"/>
              </a:rPr>
              <a:t>N</a:t>
            </a:r>
            <a:r>
              <a:rPr lang="zh-CN" altLang="en-US" sz="1400" dirty="0" smtClean="0">
                <a:solidFill>
                  <a:schemeClr val="tx1">
                    <a:lumMod val="75000"/>
                    <a:lumOff val="25000"/>
                  </a:schemeClr>
                </a:solidFill>
                <a:latin typeface="微软雅黑" pitchFamily="34" charset="-122"/>
                <a:ea typeface="微软雅黑" pitchFamily="34" charset="-122"/>
              </a:rPr>
              <a:t>型区和</a:t>
            </a:r>
            <a:r>
              <a:rPr lang="en-US" altLang="zh-CN" sz="1400" dirty="0" smtClean="0">
                <a:solidFill>
                  <a:schemeClr val="tx1">
                    <a:lumMod val="75000"/>
                    <a:lumOff val="25000"/>
                  </a:schemeClr>
                </a:solidFill>
                <a:latin typeface="微软雅黑" pitchFamily="34" charset="-122"/>
                <a:ea typeface="微软雅黑" pitchFamily="34" charset="-122"/>
              </a:rPr>
              <a:t>P</a:t>
            </a:r>
            <a:r>
              <a:rPr lang="zh-CN" altLang="en-US" sz="1400" dirty="0" smtClean="0">
                <a:solidFill>
                  <a:schemeClr val="tx1">
                    <a:lumMod val="75000"/>
                    <a:lumOff val="25000"/>
                  </a:schemeClr>
                </a:solidFill>
                <a:latin typeface="微软雅黑" pitchFamily="34" charset="-122"/>
                <a:ea typeface="微软雅黑" pitchFamily="34" charset="-122"/>
              </a:rPr>
              <a:t>型区，产生电压，联通导线后产生电流</a:t>
            </a:r>
            <a:endParaRPr lang="zh-CN" altLang="en-US" sz="1400" dirty="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96823" y="1314434"/>
            <a:ext cx="11144328" cy="0"/>
          </a:xfrm>
          <a:prstGeom prst="line">
            <a:avLst/>
          </a:prstGeom>
          <a:ln w="3810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文本框 1"/>
          <p:cNvSpPr txBox="1"/>
          <p:nvPr/>
        </p:nvSpPr>
        <p:spPr>
          <a:xfrm>
            <a:off x="225385" y="742930"/>
            <a:ext cx="6786610" cy="461665"/>
          </a:xfrm>
          <a:prstGeom prst="rect">
            <a:avLst/>
          </a:prstGeom>
          <a:noFill/>
          <a:ln>
            <a:noFill/>
          </a:ln>
          <a:effectLst/>
        </p:spPr>
        <p:txBody>
          <a:bodyPr wrap="square" rtlCol="0">
            <a:spAutoFit/>
          </a:bodyPr>
          <a:lstStyle/>
          <a:p>
            <a:pPr fontAlgn="auto">
              <a:spcBef>
                <a:spcPts val="0"/>
              </a:spcBef>
              <a:spcAft>
                <a:spcPts val="0"/>
              </a:spcAft>
              <a:defRPr/>
            </a:pP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2.  </a:t>
            </a:r>
            <a:r>
              <a:rPr lang="zh-CN" altLang="en-US"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光伏组件产品分类</a:t>
            </a: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800" b="1" kern="0" dirty="0" smtClean="0">
                <a:solidFill>
                  <a:srgbClr val="C00000"/>
                </a:solidFill>
                <a:latin typeface="黑体" pitchFamily="49" charset="-122"/>
                <a:ea typeface="黑体" pitchFamily="49" charset="-122"/>
                <a:cs typeface="Arial" panose="020B0604020202020204" pitchFamily="34" charset="0"/>
              </a:rPr>
              <a:t>晶硅组件</a:t>
            </a:r>
            <a:r>
              <a:rPr lang="en-US" altLang="zh-CN" sz="1800" b="1" kern="0" dirty="0" smtClean="0">
                <a:solidFill>
                  <a:srgbClr val="C00000"/>
                </a:solidFill>
                <a:latin typeface="黑体" pitchFamily="49" charset="-122"/>
                <a:ea typeface="黑体" pitchFamily="49" charset="-122"/>
                <a:cs typeface="Arial" panose="020B0604020202020204" pitchFamily="34" charset="0"/>
              </a:rPr>
              <a:t>(</a:t>
            </a:r>
            <a:r>
              <a:rPr lang="zh-CN" altLang="en-US" sz="1800" b="1" kern="0" dirty="0" smtClean="0">
                <a:solidFill>
                  <a:srgbClr val="C00000"/>
                </a:solidFill>
                <a:latin typeface="黑体" pitchFamily="49" charset="-122"/>
                <a:ea typeface="黑体" pitchFamily="49" charset="-122"/>
                <a:cs typeface="Arial" panose="020B0604020202020204" pitchFamily="34" charset="0"/>
              </a:rPr>
              <a:t>单晶和多晶</a:t>
            </a:r>
            <a:r>
              <a:rPr lang="en-US" altLang="zh-CN" sz="1800" b="1" kern="0" dirty="0" smtClean="0">
                <a:solidFill>
                  <a:srgbClr val="C00000"/>
                </a:solidFill>
                <a:latin typeface="黑体" pitchFamily="49" charset="-122"/>
                <a:ea typeface="黑体" pitchFamily="49" charset="-122"/>
                <a:cs typeface="Arial" panose="020B0604020202020204" pitchFamily="34" charset="0"/>
              </a:rPr>
              <a:t>)</a:t>
            </a:r>
            <a:endParaRPr lang="zh-CN" altLang="en-US" sz="1800" b="1" kern="0" dirty="0">
              <a:solidFill>
                <a:srgbClr val="C00000"/>
              </a:solidFill>
              <a:latin typeface="黑体" pitchFamily="49" charset="-122"/>
              <a:ea typeface="黑体" pitchFamily="49" charset="-122"/>
              <a:cs typeface="Arial" panose="020B0604020202020204" pitchFamily="34" charset="0"/>
            </a:endParaRPr>
          </a:p>
        </p:txBody>
      </p:sp>
      <p:sp>
        <p:nvSpPr>
          <p:cNvPr id="26" name="MH_Picture_1"/>
          <p:cNvSpPr>
            <a:spLocks noChangeArrowheads="1"/>
          </p:cNvSpPr>
          <p:nvPr>
            <p:custDataLst>
              <p:tags r:id="rId1"/>
            </p:custDataLst>
          </p:nvPr>
        </p:nvSpPr>
        <p:spPr bwMode="auto">
          <a:xfrm>
            <a:off x="582575" y="1600186"/>
            <a:ext cx="2811248" cy="3041605"/>
          </a:xfrm>
          <a:prstGeom prst="rect">
            <a:avLst/>
          </a:prstGeom>
          <a:blipFill dpi="0" rotWithShape="1">
            <a:blip r:embed="rId4"/>
            <a:srcRect/>
            <a:stretch>
              <a:fillRect/>
            </a:stretch>
          </a:blipFill>
          <a:ln w="9525">
            <a:noFill/>
            <a:miter lim="800000"/>
            <a:headEnd/>
            <a:tailEnd/>
          </a:ln>
        </p:spPr>
        <p:txBody>
          <a:bodyPr lIns="104306" tIns="52153" rIns="104306" bIns="52153" anchor="ctr"/>
          <a:lstStyle/>
          <a:p>
            <a:pPr algn="ctr" eaLnBrk="1" hangingPunct="1">
              <a:buFont typeface="Arial" charset="0"/>
              <a:buNone/>
            </a:pPr>
            <a:endParaRPr lang="zh-CN" altLang="en-US">
              <a:solidFill>
                <a:srgbClr val="FFFFFF"/>
              </a:solidFill>
            </a:endParaRPr>
          </a:p>
        </p:txBody>
      </p:sp>
      <p:sp>
        <p:nvSpPr>
          <p:cNvPr id="27" name="矩形 26"/>
          <p:cNvSpPr/>
          <p:nvPr/>
        </p:nvSpPr>
        <p:spPr>
          <a:xfrm>
            <a:off x="3368657" y="1661458"/>
            <a:ext cx="3214710" cy="1938992"/>
          </a:xfrm>
          <a:prstGeom prst="rect">
            <a:avLst/>
          </a:prstGeom>
        </p:spPr>
        <p:txBody>
          <a:bodyPr wrap="square">
            <a:spAutoFit/>
          </a:bodyPr>
          <a:lstStyle/>
          <a:p>
            <a:pPr>
              <a:lnSpc>
                <a:spcPct val="150000"/>
              </a:lnSpc>
            </a:pPr>
            <a:r>
              <a:rPr lang="zh-CN" altLang="en-US" sz="1600" dirty="0" smtClean="0">
                <a:solidFill>
                  <a:schemeClr val="tx1">
                    <a:lumMod val="65000"/>
                    <a:lumOff val="35000"/>
                  </a:schemeClr>
                </a:solidFill>
                <a:latin typeface="微软雅黑" pitchFamily="34" charset="-122"/>
                <a:ea typeface="微软雅黑" pitchFamily="34" charset="-122"/>
              </a:rPr>
              <a:t>单晶发展历史久远，具有漂亮的外观，更高的转换效率。多元化的生产工艺，使单晶功率大幅提升，在节约系统成本上优势明显。</a:t>
            </a:r>
            <a:endParaRPr lang="zh-CN" altLang="en-US" sz="1600" dirty="0"/>
          </a:p>
        </p:txBody>
      </p:sp>
      <p:sp>
        <p:nvSpPr>
          <p:cNvPr id="28" name="MH_Picture_1"/>
          <p:cNvSpPr>
            <a:spLocks noChangeArrowheads="1"/>
          </p:cNvSpPr>
          <p:nvPr>
            <p:custDataLst>
              <p:tags r:id="rId2"/>
            </p:custDataLst>
          </p:nvPr>
        </p:nvSpPr>
        <p:spPr bwMode="auto">
          <a:xfrm>
            <a:off x="4394031" y="4171954"/>
            <a:ext cx="2975154" cy="2857520"/>
          </a:xfrm>
          <a:prstGeom prst="rect">
            <a:avLst/>
          </a:prstGeom>
          <a:blipFill dpi="0" rotWithShape="1">
            <a:blip r:embed="rId5"/>
            <a:srcRect/>
            <a:stretch>
              <a:fillRect/>
            </a:stretch>
          </a:blipFill>
          <a:ln w="9525">
            <a:noFill/>
            <a:miter lim="800000"/>
            <a:headEnd/>
            <a:tailEnd/>
          </a:ln>
        </p:spPr>
        <p:txBody>
          <a:bodyPr lIns="104306" tIns="52153" rIns="104306" bIns="52153" anchor="ctr"/>
          <a:lstStyle/>
          <a:p>
            <a:pPr algn="ctr" eaLnBrk="1" hangingPunct="1">
              <a:buFont typeface="Arial" charset="0"/>
              <a:buNone/>
            </a:pPr>
            <a:endParaRPr lang="zh-CN" altLang="en-US">
              <a:solidFill>
                <a:srgbClr val="FFFFFF"/>
              </a:solidFill>
            </a:endParaRPr>
          </a:p>
        </p:txBody>
      </p:sp>
      <p:sp>
        <p:nvSpPr>
          <p:cNvPr id="29" name="矩形 28"/>
          <p:cNvSpPr/>
          <p:nvPr/>
        </p:nvSpPr>
        <p:spPr>
          <a:xfrm>
            <a:off x="511137" y="5090482"/>
            <a:ext cx="3857652" cy="1938992"/>
          </a:xfrm>
          <a:prstGeom prst="rect">
            <a:avLst/>
          </a:prstGeom>
        </p:spPr>
        <p:txBody>
          <a:bodyPr wrap="square">
            <a:spAutoFit/>
          </a:bodyPr>
          <a:lstStyle/>
          <a:p>
            <a:pPr algn="r">
              <a:lnSpc>
                <a:spcPct val="150000"/>
              </a:lnSpc>
            </a:pPr>
            <a:r>
              <a:rPr lang="zh-CN" altLang="en-US" sz="1600" dirty="0" smtClean="0">
                <a:solidFill>
                  <a:schemeClr val="tx1">
                    <a:lumMod val="65000"/>
                    <a:lumOff val="35000"/>
                  </a:schemeClr>
                </a:solidFill>
                <a:latin typeface="微软雅黑" pitchFamily="34" charset="-122"/>
                <a:ea typeface="微软雅黑" pitchFamily="34" charset="-122"/>
              </a:rPr>
              <a:t>多晶组件在晶硅行业的发展中，尤其是中国市场，曾一度由于成本的优势而独占鳌头。高效硅片、黑硅技术出现后，转换效率也在不断提升，但结构上的差异性，技术优势依然不如单晶。</a:t>
            </a:r>
            <a:endParaRPr lang="zh-CN" altLang="en-US" sz="1600" dirty="0">
              <a:solidFill>
                <a:schemeClr val="tx1">
                  <a:lumMod val="65000"/>
                  <a:lumOff val="35000"/>
                </a:schemeClr>
              </a:solidFill>
              <a:latin typeface="微软雅黑" pitchFamily="34" charset="-122"/>
              <a:ea typeface="微软雅黑" pitchFamily="34" charset="-122"/>
            </a:endParaRPr>
          </a:p>
        </p:txBody>
      </p:sp>
      <p:pic>
        <p:nvPicPr>
          <p:cNvPr id="3074" name="Picture 2" descr="D:\ppt素材\新建文件夹\双玻组件.jpg"/>
          <p:cNvPicPr>
            <a:picLocks noChangeAspect="1" noChangeArrowheads="1"/>
          </p:cNvPicPr>
          <p:nvPr/>
        </p:nvPicPr>
        <p:blipFill>
          <a:blip r:embed="rId6"/>
          <a:srcRect/>
          <a:stretch>
            <a:fillRect/>
          </a:stretch>
        </p:blipFill>
        <p:spPr bwMode="auto">
          <a:xfrm>
            <a:off x="7083433" y="1671624"/>
            <a:ext cx="4238616" cy="2357454"/>
          </a:xfrm>
          <a:prstGeom prst="rect">
            <a:avLst/>
          </a:prstGeom>
          <a:noFill/>
        </p:spPr>
      </p:pic>
      <p:sp>
        <p:nvSpPr>
          <p:cNvPr id="31" name="矩形 30"/>
          <p:cNvSpPr/>
          <p:nvPr/>
        </p:nvSpPr>
        <p:spPr>
          <a:xfrm>
            <a:off x="7869251" y="4018912"/>
            <a:ext cx="3500462" cy="1938992"/>
          </a:xfrm>
          <a:prstGeom prst="rect">
            <a:avLst/>
          </a:prstGeom>
        </p:spPr>
        <p:txBody>
          <a:bodyPr wrap="square">
            <a:spAutoFit/>
          </a:bodyPr>
          <a:lstStyle/>
          <a:p>
            <a:pPr>
              <a:lnSpc>
                <a:spcPct val="150000"/>
              </a:lnSpc>
            </a:pPr>
            <a:r>
              <a:rPr lang="zh-CN" altLang="en-US" sz="1600" dirty="0" smtClean="0">
                <a:solidFill>
                  <a:schemeClr val="tx1">
                    <a:lumMod val="65000"/>
                    <a:lumOff val="35000"/>
                  </a:schemeClr>
                </a:solidFill>
                <a:latin typeface="微软雅黑" pitchFamily="34" charset="-122"/>
                <a:ea typeface="微软雅黑" pitchFamily="34" charset="-122"/>
              </a:rPr>
              <a:t>超强的耐候性能，更低的年衰减率，以及更长的使用寿命，双玻组件在近年光伏市场上势头猛进，随着</a:t>
            </a:r>
            <a:r>
              <a:rPr lang="en-US" altLang="zh-CN" sz="1600" dirty="0" smtClean="0">
                <a:solidFill>
                  <a:schemeClr val="tx1">
                    <a:lumMod val="65000"/>
                    <a:lumOff val="35000"/>
                  </a:schemeClr>
                </a:solidFill>
                <a:latin typeface="微软雅黑" pitchFamily="34" charset="-122"/>
                <a:ea typeface="微软雅黑" pitchFamily="34" charset="-122"/>
              </a:rPr>
              <a:t>1500V</a:t>
            </a:r>
            <a:r>
              <a:rPr lang="zh-CN" altLang="en-US" sz="1600" dirty="0" smtClean="0">
                <a:solidFill>
                  <a:schemeClr val="tx1">
                    <a:lumMod val="65000"/>
                    <a:lumOff val="35000"/>
                  </a:schemeClr>
                </a:solidFill>
                <a:latin typeface="微软雅黑" pitchFamily="34" charset="-122"/>
                <a:ea typeface="微软雅黑" pitchFamily="34" charset="-122"/>
              </a:rPr>
              <a:t>系统电压时代的来临，双玻组件价值愈加明显。</a:t>
            </a:r>
            <a:endParaRPr lang="zh-CN" altLang="en-US" sz="16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96823" y="1314434"/>
            <a:ext cx="11144328" cy="0"/>
          </a:xfrm>
          <a:prstGeom prst="line">
            <a:avLst/>
          </a:prstGeom>
          <a:ln w="3810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文本框 1"/>
          <p:cNvSpPr txBox="1"/>
          <p:nvPr/>
        </p:nvSpPr>
        <p:spPr>
          <a:xfrm>
            <a:off x="225385" y="742930"/>
            <a:ext cx="5857916" cy="461665"/>
          </a:xfrm>
          <a:prstGeom prst="rect">
            <a:avLst/>
          </a:prstGeom>
          <a:noFill/>
          <a:ln>
            <a:noFill/>
          </a:ln>
          <a:effectLst/>
        </p:spPr>
        <p:txBody>
          <a:bodyPr wrap="square" rtlCol="0">
            <a:spAutoFit/>
          </a:bodyPr>
          <a:lstStyle/>
          <a:p>
            <a:pPr fontAlgn="auto">
              <a:spcBef>
                <a:spcPts val="0"/>
              </a:spcBef>
              <a:spcAft>
                <a:spcPts val="0"/>
              </a:spcAft>
              <a:defRPr/>
            </a:pP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3.  </a:t>
            </a:r>
            <a:r>
              <a:rPr lang="zh-CN" altLang="en-US"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晶澳产品介绍</a:t>
            </a: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800" b="1" kern="0" dirty="0" smtClean="0">
                <a:solidFill>
                  <a:srgbClr val="C00000"/>
                </a:solidFill>
                <a:latin typeface="黑体" pitchFamily="49" charset="-122"/>
                <a:ea typeface="黑体" pitchFamily="49" charset="-122"/>
                <a:cs typeface="Arial" panose="020B0604020202020204" pitchFamily="34" charset="0"/>
              </a:rPr>
              <a:t>常规组件</a:t>
            </a:r>
            <a:endParaRPr lang="zh-CN" altLang="en-US" sz="1800" b="1" kern="0" dirty="0">
              <a:solidFill>
                <a:srgbClr val="C00000"/>
              </a:solidFill>
              <a:latin typeface="黑体" pitchFamily="49" charset="-122"/>
              <a:ea typeface="黑体" pitchFamily="49" charset="-122"/>
              <a:cs typeface="Arial" panose="020B0604020202020204" pitchFamily="34" charset="0"/>
            </a:endParaRPr>
          </a:p>
        </p:txBody>
      </p:sp>
      <p:pic>
        <p:nvPicPr>
          <p:cNvPr id="8" name="Picture 3" descr="E:\5.资料汇总\公司资料\公司简介\工程图片\项目工程图片\工程项目图片 经美化的\33.jpg"/>
          <p:cNvPicPr>
            <a:picLocks noChangeAspect="1" noChangeArrowheads="1"/>
          </p:cNvPicPr>
          <p:nvPr/>
        </p:nvPicPr>
        <p:blipFill>
          <a:blip r:embed="rId2"/>
          <a:srcRect/>
          <a:stretch>
            <a:fillRect/>
          </a:stretch>
        </p:blipFill>
        <p:spPr bwMode="auto">
          <a:xfrm>
            <a:off x="5391185" y="2528880"/>
            <a:ext cx="5549900" cy="3733800"/>
          </a:xfrm>
          <a:prstGeom prst="rect">
            <a:avLst/>
          </a:prstGeom>
          <a:noFill/>
        </p:spPr>
      </p:pic>
      <p:sp>
        <p:nvSpPr>
          <p:cNvPr id="9" name="TextBox 8"/>
          <p:cNvSpPr txBox="1"/>
          <p:nvPr/>
        </p:nvSpPr>
        <p:spPr>
          <a:xfrm>
            <a:off x="296823" y="1671624"/>
            <a:ext cx="10001320" cy="369332"/>
          </a:xfrm>
          <a:prstGeom prst="rect">
            <a:avLst/>
          </a:prstGeom>
          <a:noFill/>
        </p:spPr>
        <p:txBody>
          <a:bodyPr wrap="square" rtlCol="0">
            <a:spAutoFit/>
          </a:bodyPr>
          <a:lstStyle/>
          <a:p>
            <a:r>
              <a:rPr lang="zh-CN" altLang="en-US" sz="1800" b="1" dirty="0" smtClean="0">
                <a:solidFill>
                  <a:srgbClr val="C00000"/>
                </a:solidFill>
                <a:latin typeface="微软雅黑" pitchFamily="34" charset="-122"/>
                <a:ea typeface="微软雅黑" pitchFamily="34" charset="-122"/>
              </a:rPr>
              <a:t>常规组件：</a:t>
            </a:r>
            <a:r>
              <a:rPr lang="zh-CN" altLang="en-US" sz="1800" b="1" dirty="0" smtClean="0">
                <a:solidFill>
                  <a:srgbClr val="002060"/>
                </a:solidFill>
                <a:latin typeface="微软雅黑" pitchFamily="34" charset="-122"/>
                <a:ea typeface="微软雅黑" pitchFamily="34" charset="-122"/>
              </a:rPr>
              <a:t>电池采用晶澳</a:t>
            </a:r>
            <a:r>
              <a:rPr lang="en-US" altLang="zh-CN" sz="1800" b="1" dirty="0" smtClean="0">
                <a:solidFill>
                  <a:srgbClr val="002060"/>
                </a:solidFill>
                <a:latin typeface="微软雅黑" pitchFamily="34" charset="-122"/>
                <a:ea typeface="微软雅黑" pitchFamily="34" charset="-122"/>
              </a:rPr>
              <a:t>Cypress</a:t>
            </a:r>
            <a:r>
              <a:rPr lang="zh-CN" altLang="en-US" sz="1800" b="1" dirty="0" smtClean="0">
                <a:solidFill>
                  <a:srgbClr val="002060"/>
                </a:solidFill>
                <a:latin typeface="微软雅黑" pitchFamily="34" charset="-122"/>
                <a:ea typeface="微软雅黑" pitchFamily="34" charset="-122"/>
              </a:rPr>
              <a:t>工艺，四栅线电池设计，</a:t>
            </a:r>
            <a:endParaRPr lang="zh-CN" altLang="en-US" sz="1800" b="1" dirty="0">
              <a:solidFill>
                <a:srgbClr val="002060"/>
              </a:solidFill>
              <a:latin typeface="微软雅黑" pitchFamily="34" charset="-122"/>
              <a:ea typeface="微软雅黑" pitchFamily="34" charset="-122"/>
            </a:endParaRPr>
          </a:p>
        </p:txBody>
      </p:sp>
      <p:pic>
        <p:nvPicPr>
          <p:cNvPr id="10" name="Picture 3"/>
          <p:cNvPicPr>
            <a:picLocks noChangeAspect="1" noChangeArrowheads="1"/>
          </p:cNvPicPr>
          <p:nvPr/>
        </p:nvPicPr>
        <p:blipFill>
          <a:blip r:embed="rId3"/>
          <a:srcRect/>
          <a:stretch>
            <a:fillRect/>
          </a:stretch>
        </p:blipFill>
        <p:spPr bwMode="auto">
          <a:xfrm>
            <a:off x="3962425" y="3028946"/>
            <a:ext cx="1785694" cy="2989231"/>
          </a:xfrm>
          <a:prstGeom prst="rect">
            <a:avLst/>
          </a:prstGeom>
          <a:noFill/>
          <a:ln w="9525">
            <a:noFill/>
            <a:miter lim="800000"/>
            <a:headEnd/>
            <a:tailEnd/>
          </a:ln>
        </p:spPr>
      </p:pic>
      <p:sp>
        <p:nvSpPr>
          <p:cNvPr id="11" name="矩形 10"/>
          <p:cNvSpPr/>
          <p:nvPr/>
        </p:nvSpPr>
        <p:spPr>
          <a:xfrm>
            <a:off x="511137" y="2757311"/>
            <a:ext cx="3143272" cy="1200329"/>
          </a:xfrm>
          <a:prstGeom prst="rect">
            <a:avLst/>
          </a:prstGeom>
        </p:spPr>
        <p:txBody>
          <a:bodyPr wrap="square">
            <a:spAutoFit/>
          </a:bodyPr>
          <a:lstStyle/>
          <a:p>
            <a:pPr>
              <a:lnSpc>
                <a:spcPct val="150000"/>
              </a:lnSpc>
              <a:buFont typeface="Wingdings" pitchFamily="2" charset="2"/>
              <a:buChar char="Ø"/>
            </a:pPr>
            <a:r>
              <a:rPr lang="zh-CN" altLang="en-US" sz="1600" b="1" dirty="0" smtClean="0">
                <a:solidFill>
                  <a:schemeClr val="tx1">
                    <a:lumMod val="65000"/>
                    <a:lumOff val="35000"/>
                  </a:schemeClr>
                </a:solidFill>
                <a:latin typeface="微软雅黑" pitchFamily="34" charset="-122"/>
                <a:ea typeface="微软雅黑" pitchFamily="34" charset="-122"/>
              </a:rPr>
              <a:t> 单晶量产转换效率</a:t>
            </a:r>
            <a:r>
              <a:rPr lang="en-US" altLang="zh-CN" sz="1600" b="1" dirty="0" smtClean="0">
                <a:solidFill>
                  <a:schemeClr val="tx1">
                    <a:lumMod val="65000"/>
                    <a:lumOff val="35000"/>
                  </a:schemeClr>
                </a:solidFill>
                <a:latin typeface="微软雅黑" pitchFamily="34" charset="-122"/>
                <a:ea typeface="微软雅黑" pitchFamily="34" charset="-122"/>
              </a:rPr>
              <a:t>17%</a:t>
            </a:r>
          </a:p>
          <a:p>
            <a:pPr>
              <a:lnSpc>
                <a:spcPct val="150000"/>
              </a:lnSpc>
              <a:buFont typeface="Wingdings" pitchFamily="2" charset="2"/>
              <a:buChar char="Ø"/>
            </a:pPr>
            <a:r>
              <a:rPr lang="en-US" altLang="zh-CN" sz="1600" b="1" dirty="0" smtClean="0">
                <a:solidFill>
                  <a:schemeClr val="tx1">
                    <a:lumMod val="65000"/>
                    <a:lumOff val="35000"/>
                  </a:schemeClr>
                </a:solidFill>
                <a:latin typeface="微软雅黑" pitchFamily="34" charset="-122"/>
                <a:ea typeface="微软雅黑" pitchFamily="34" charset="-122"/>
              </a:rPr>
              <a:t> </a:t>
            </a:r>
            <a:r>
              <a:rPr lang="zh-CN" altLang="en-US" sz="1600" b="1" dirty="0" smtClean="0">
                <a:solidFill>
                  <a:schemeClr val="tx1">
                    <a:lumMod val="65000"/>
                    <a:lumOff val="35000"/>
                  </a:schemeClr>
                </a:solidFill>
                <a:latin typeface="微软雅黑" pitchFamily="34" charset="-122"/>
                <a:ea typeface="微软雅黑" pitchFamily="34" charset="-122"/>
              </a:rPr>
              <a:t>多晶量产转换效率</a:t>
            </a:r>
            <a:r>
              <a:rPr lang="en-US" altLang="zh-CN" sz="1600" b="1" dirty="0" smtClean="0">
                <a:solidFill>
                  <a:schemeClr val="tx1">
                    <a:lumMod val="65000"/>
                    <a:lumOff val="35000"/>
                  </a:schemeClr>
                </a:solidFill>
                <a:latin typeface="微软雅黑" pitchFamily="34" charset="-122"/>
                <a:ea typeface="微软雅黑" pitchFamily="34" charset="-122"/>
              </a:rPr>
              <a:t>16.5%</a:t>
            </a:r>
          </a:p>
          <a:p>
            <a:pPr>
              <a:lnSpc>
                <a:spcPct val="150000"/>
              </a:lnSpc>
              <a:buFont typeface="Wingdings" pitchFamily="2" charset="2"/>
              <a:buChar char="Ø"/>
            </a:pPr>
            <a:r>
              <a:rPr lang="en-US" altLang="zh-CN" sz="1600" b="1" dirty="0" smtClean="0">
                <a:solidFill>
                  <a:schemeClr val="tx1">
                    <a:lumMod val="65000"/>
                    <a:lumOff val="35000"/>
                  </a:schemeClr>
                </a:solidFill>
                <a:latin typeface="微软雅黑" pitchFamily="34" charset="-122"/>
                <a:ea typeface="微软雅黑" pitchFamily="34" charset="-122"/>
              </a:rPr>
              <a:t> </a:t>
            </a:r>
            <a:r>
              <a:rPr lang="zh-CN" altLang="en-US" sz="1600" b="1" dirty="0" smtClean="0">
                <a:solidFill>
                  <a:schemeClr val="tx1">
                    <a:lumMod val="65000"/>
                    <a:lumOff val="35000"/>
                  </a:schemeClr>
                </a:solidFill>
                <a:latin typeface="微软雅黑" pitchFamily="34" charset="-122"/>
                <a:ea typeface="微软雅黑" pitchFamily="34" charset="-122"/>
              </a:rPr>
              <a:t>双</a:t>
            </a:r>
            <a:r>
              <a:rPr lang="en-US" altLang="zh-CN" sz="1600" b="1" dirty="0" smtClean="0">
                <a:solidFill>
                  <a:schemeClr val="tx1">
                    <a:lumMod val="65000"/>
                    <a:lumOff val="35000"/>
                  </a:schemeClr>
                </a:solidFill>
                <a:latin typeface="微软雅黑" pitchFamily="34" charset="-122"/>
                <a:ea typeface="微软雅黑" pitchFamily="34" charset="-122"/>
              </a:rPr>
              <a:t>85</a:t>
            </a:r>
            <a:r>
              <a:rPr lang="zh-CN" altLang="en-US" sz="1600" b="1" dirty="0" smtClean="0">
                <a:solidFill>
                  <a:schemeClr val="tx1">
                    <a:lumMod val="65000"/>
                    <a:lumOff val="35000"/>
                  </a:schemeClr>
                </a:solidFill>
                <a:latin typeface="微软雅黑" pitchFamily="34" charset="-122"/>
                <a:ea typeface="微软雅黑" pitchFamily="34" charset="-122"/>
              </a:rPr>
              <a:t>条件的抗</a:t>
            </a:r>
            <a:r>
              <a:rPr lang="en-US" altLang="zh-CN" sz="1600" b="1" dirty="0" smtClean="0">
                <a:solidFill>
                  <a:schemeClr val="tx1">
                    <a:lumMod val="65000"/>
                    <a:lumOff val="35000"/>
                  </a:schemeClr>
                </a:solidFill>
                <a:latin typeface="微软雅黑" pitchFamily="34" charset="-122"/>
                <a:ea typeface="微软雅黑" pitchFamily="34" charset="-122"/>
              </a:rPr>
              <a:t>PID</a:t>
            </a:r>
            <a:r>
              <a:rPr lang="zh-CN" altLang="en-US" sz="1600" b="1" dirty="0" smtClean="0">
                <a:solidFill>
                  <a:schemeClr val="tx1">
                    <a:lumMod val="65000"/>
                    <a:lumOff val="35000"/>
                  </a:schemeClr>
                </a:solidFill>
                <a:latin typeface="微软雅黑" pitchFamily="34" charset="-122"/>
                <a:ea typeface="微软雅黑" pitchFamily="34" charset="-122"/>
              </a:rPr>
              <a:t>性能</a:t>
            </a:r>
          </a:p>
        </p:txBody>
      </p:sp>
      <p:pic>
        <p:nvPicPr>
          <p:cNvPr id="13" name="Picture 1"/>
          <p:cNvPicPr>
            <a:picLocks noChangeAspect="1" noChangeArrowheads="1"/>
          </p:cNvPicPr>
          <p:nvPr/>
        </p:nvPicPr>
        <p:blipFill>
          <a:blip r:embed="rId4"/>
          <a:srcRect/>
          <a:stretch>
            <a:fillRect/>
          </a:stretch>
        </p:blipFill>
        <p:spPr bwMode="auto">
          <a:xfrm>
            <a:off x="368261" y="4357706"/>
            <a:ext cx="826347" cy="766755"/>
          </a:xfrm>
          <a:prstGeom prst="rect">
            <a:avLst/>
          </a:prstGeom>
          <a:noFill/>
          <a:ln w="9525">
            <a:noFill/>
            <a:miter lim="800000"/>
            <a:headEnd/>
            <a:tailEnd/>
          </a:ln>
          <a:effectLst/>
        </p:spPr>
      </p:pic>
      <p:pic>
        <p:nvPicPr>
          <p:cNvPr id="14" name="Picture 2"/>
          <p:cNvPicPr>
            <a:picLocks noChangeAspect="1" noChangeArrowheads="1"/>
          </p:cNvPicPr>
          <p:nvPr/>
        </p:nvPicPr>
        <p:blipFill>
          <a:blip r:embed="rId5"/>
          <a:srcRect/>
          <a:stretch>
            <a:fillRect/>
          </a:stretch>
        </p:blipFill>
        <p:spPr bwMode="auto">
          <a:xfrm>
            <a:off x="1296955" y="4357706"/>
            <a:ext cx="852886" cy="823905"/>
          </a:xfrm>
          <a:prstGeom prst="rect">
            <a:avLst/>
          </a:prstGeom>
          <a:noFill/>
          <a:ln w="9525">
            <a:noFill/>
            <a:miter lim="800000"/>
            <a:headEnd/>
            <a:tailEnd/>
          </a:ln>
          <a:effectLst/>
        </p:spPr>
      </p:pic>
      <p:pic>
        <p:nvPicPr>
          <p:cNvPr id="15" name="Picture 3"/>
          <p:cNvPicPr>
            <a:picLocks noChangeAspect="1" noChangeArrowheads="1"/>
          </p:cNvPicPr>
          <p:nvPr/>
        </p:nvPicPr>
        <p:blipFill>
          <a:blip r:embed="rId6"/>
          <a:srcRect/>
          <a:stretch>
            <a:fillRect/>
          </a:stretch>
        </p:blipFill>
        <p:spPr bwMode="auto">
          <a:xfrm>
            <a:off x="2368525" y="4357706"/>
            <a:ext cx="835813" cy="771520"/>
          </a:xfrm>
          <a:prstGeom prst="rect">
            <a:avLst/>
          </a:prstGeom>
          <a:noFill/>
          <a:ln w="9525">
            <a:noFill/>
            <a:miter lim="800000"/>
            <a:headEnd/>
            <a:tailEnd/>
          </a:ln>
          <a:effectLst/>
        </p:spPr>
      </p:pic>
      <p:pic>
        <p:nvPicPr>
          <p:cNvPr id="17" name="Picture 4"/>
          <p:cNvPicPr>
            <a:picLocks noChangeAspect="1" noChangeArrowheads="1"/>
          </p:cNvPicPr>
          <p:nvPr/>
        </p:nvPicPr>
        <p:blipFill>
          <a:blip r:embed="rId7"/>
          <a:srcRect/>
          <a:stretch>
            <a:fillRect/>
          </a:stretch>
        </p:blipFill>
        <p:spPr bwMode="auto">
          <a:xfrm>
            <a:off x="296823" y="5500714"/>
            <a:ext cx="837743" cy="747705"/>
          </a:xfrm>
          <a:prstGeom prst="rect">
            <a:avLst/>
          </a:prstGeom>
          <a:noFill/>
          <a:ln w="9525">
            <a:noFill/>
            <a:miter lim="800000"/>
            <a:headEnd/>
            <a:tailEnd/>
          </a:ln>
          <a:effectLst/>
        </p:spPr>
      </p:pic>
      <p:pic>
        <p:nvPicPr>
          <p:cNvPr id="18" name="Picture 5"/>
          <p:cNvPicPr>
            <a:picLocks noChangeAspect="1" noChangeArrowheads="1"/>
          </p:cNvPicPr>
          <p:nvPr/>
        </p:nvPicPr>
        <p:blipFill>
          <a:blip r:embed="rId8"/>
          <a:srcRect/>
          <a:stretch>
            <a:fillRect/>
          </a:stretch>
        </p:blipFill>
        <p:spPr bwMode="auto">
          <a:xfrm>
            <a:off x="1368393" y="5500714"/>
            <a:ext cx="785589" cy="814380"/>
          </a:xfrm>
          <a:prstGeom prst="rect">
            <a:avLst/>
          </a:prstGeom>
          <a:noFill/>
          <a:ln w="9525">
            <a:noFill/>
            <a:miter lim="800000"/>
            <a:headEnd/>
            <a:tailEnd/>
          </a:ln>
          <a:effectLst/>
        </p:spPr>
      </p:pic>
      <p:pic>
        <p:nvPicPr>
          <p:cNvPr id="19" name="Picture 6"/>
          <p:cNvPicPr>
            <a:picLocks noChangeAspect="1" noChangeArrowheads="1"/>
          </p:cNvPicPr>
          <p:nvPr/>
        </p:nvPicPr>
        <p:blipFill>
          <a:blip r:embed="rId9" cstate="print"/>
          <a:srcRect/>
          <a:stretch>
            <a:fillRect/>
          </a:stretch>
        </p:blipFill>
        <p:spPr bwMode="auto">
          <a:xfrm>
            <a:off x="2368525" y="5572152"/>
            <a:ext cx="919143" cy="690548"/>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96823" y="1314434"/>
            <a:ext cx="11144328" cy="0"/>
          </a:xfrm>
          <a:prstGeom prst="line">
            <a:avLst/>
          </a:prstGeom>
          <a:ln w="3810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文本框 1"/>
          <p:cNvSpPr txBox="1"/>
          <p:nvPr/>
        </p:nvSpPr>
        <p:spPr>
          <a:xfrm>
            <a:off x="225385" y="742930"/>
            <a:ext cx="5857916" cy="461665"/>
          </a:xfrm>
          <a:prstGeom prst="rect">
            <a:avLst/>
          </a:prstGeom>
          <a:noFill/>
          <a:ln>
            <a:noFill/>
          </a:ln>
          <a:effectLst/>
        </p:spPr>
        <p:txBody>
          <a:bodyPr wrap="square" rtlCol="0">
            <a:spAutoFit/>
          </a:bodyPr>
          <a:lstStyle/>
          <a:p>
            <a:pPr fontAlgn="auto">
              <a:spcBef>
                <a:spcPts val="0"/>
              </a:spcBef>
              <a:spcAft>
                <a:spcPts val="0"/>
              </a:spcAft>
              <a:defRPr/>
            </a:pP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3.  </a:t>
            </a:r>
            <a:r>
              <a:rPr lang="zh-CN" altLang="en-US"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晶澳产品介绍</a:t>
            </a: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800" b="1" kern="0" dirty="0" smtClean="0">
                <a:solidFill>
                  <a:srgbClr val="C00000"/>
                </a:solidFill>
                <a:latin typeface="黑体" pitchFamily="49" charset="-122"/>
                <a:ea typeface="黑体" pitchFamily="49" charset="-122"/>
                <a:cs typeface="Arial" panose="020B0604020202020204" pitchFamily="34" charset="0"/>
              </a:rPr>
              <a:t>高效单晶组件</a:t>
            </a:r>
            <a:endParaRPr lang="zh-CN" altLang="en-US" sz="1800" b="1" kern="0" dirty="0">
              <a:solidFill>
                <a:srgbClr val="C00000"/>
              </a:solidFill>
              <a:latin typeface="黑体" pitchFamily="49" charset="-122"/>
              <a:ea typeface="黑体" pitchFamily="49" charset="-122"/>
              <a:cs typeface="Arial" panose="020B0604020202020204" pitchFamily="34" charset="0"/>
            </a:endParaRPr>
          </a:p>
        </p:txBody>
      </p:sp>
      <p:sp>
        <p:nvSpPr>
          <p:cNvPr id="16" name="TextBox 15"/>
          <p:cNvSpPr txBox="1"/>
          <p:nvPr/>
        </p:nvSpPr>
        <p:spPr>
          <a:xfrm>
            <a:off x="296823" y="1671624"/>
            <a:ext cx="10001320" cy="369332"/>
          </a:xfrm>
          <a:prstGeom prst="rect">
            <a:avLst/>
          </a:prstGeom>
          <a:noFill/>
        </p:spPr>
        <p:txBody>
          <a:bodyPr wrap="square" rtlCol="0">
            <a:spAutoFit/>
          </a:bodyPr>
          <a:lstStyle/>
          <a:p>
            <a:r>
              <a:rPr lang="zh-CN" altLang="en-US" sz="1800" b="1" dirty="0" smtClean="0">
                <a:solidFill>
                  <a:srgbClr val="C00000"/>
                </a:solidFill>
                <a:latin typeface="微软雅黑" pitchFamily="34" charset="-122"/>
                <a:ea typeface="微软雅黑" pitchFamily="34" charset="-122"/>
              </a:rPr>
              <a:t>高效单晶组件：</a:t>
            </a:r>
            <a:r>
              <a:rPr lang="en-US" altLang="zh-CN" sz="1800" b="1" dirty="0" err="1" smtClean="0">
                <a:solidFill>
                  <a:srgbClr val="002060"/>
                </a:solidFill>
                <a:latin typeface="微软雅黑" pitchFamily="34" charset="-122"/>
                <a:ea typeface="微软雅黑" pitchFamily="34" charset="-122"/>
              </a:rPr>
              <a:t>Percium</a:t>
            </a:r>
            <a:r>
              <a:rPr lang="zh-CN" altLang="en-US" sz="1800" b="1" dirty="0" smtClean="0">
                <a:solidFill>
                  <a:srgbClr val="002060"/>
                </a:solidFill>
                <a:latin typeface="微软雅黑" pitchFamily="34" charset="-122"/>
                <a:ea typeface="微软雅黑" pitchFamily="34" charset="-122"/>
              </a:rPr>
              <a:t>组件，采用</a:t>
            </a:r>
            <a:r>
              <a:rPr lang="en-US" altLang="zh-CN" sz="1800" b="1" dirty="0" smtClean="0">
                <a:solidFill>
                  <a:srgbClr val="002060"/>
                </a:solidFill>
                <a:latin typeface="微软雅黑" pitchFamily="34" charset="-122"/>
                <a:ea typeface="微软雅黑" pitchFamily="34" charset="-122"/>
              </a:rPr>
              <a:t>PERC</a:t>
            </a:r>
            <a:r>
              <a:rPr lang="zh-CN" altLang="en-US" sz="1800" b="1" dirty="0" smtClean="0">
                <a:solidFill>
                  <a:srgbClr val="002060"/>
                </a:solidFill>
                <a:latin typeface="微软雅黑" pitchFamily="34" charset="-122"/>
                <a:ea typeface="微软雅黑" pitchFamily="34" charset="-122"/>
              </a:rPr>
              <a:t>电池技术</a:t>
            </a:r>
            <a:endParaRPr lang="zh-CN" altLang="en-US" sz="1800" b="1" dirty="0">
              <a:solidFill>
                <a:srgbClr val="002060"/>
              </a:solidFill>
              <a:latin typeface="微软雅黑" pitchFamily="34" charset="-122"/>
              <a:ea typeface="微软雅黑" pitchFamily="34" charset="-122"/>
            </a:endParaRPr>
          </a:p>
        </p:txBody>
      </p:sp>
      <p:pic>
        <p:nvPicPr>
          <p:cNvPr id="20" name="Picture 2"/>
          <p:cNvPicPr>
            <a:picLocks noChangeAspect="1" noChangeArrowheads="1"/>
          </p:cNvPicPr>
          <p:nvPr/>
        </p:nvPicPr>
        <p:blipFill>
          <a:blip r:embed="rId2"/>
          <a:srcRect/>
          <a:stretch>
            <a:fillRect/>
          </a:stretch>
        </p:blipFill>
        <p:spPr bwMode="auto">
          <a:xfrm>
            <a:off x="7511595" y="2790225"/>
            <a:ext cx="2786548" cy="4596439"/>
          </a:xfrm>
          <a:prstGeom prst="rect">
            <a:avLst/>
          </a:prstGeom>
          <a:solidFill>
            <a:schemeClr val="accent1">
              <a:alpha val="6000"/>
            </a:schemeClr>
          </a:solidFill>
          <a:ln w="34925">
            <a:solidFill>
              <a:srgbClr val="FFFFFF"/>
            </a:solidFill>
            <a:miter lim="800000"/>
            <a:headEnd/>
            <a:tailEn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pic>
        <p:nvPicPr>
          <p:cNvPr id="21" name="Picture 2"/>
          <p:cNvPicPr>
            <a:picLocks noChangeAspect="1" noChangeArrowheads="1"/>
          </p:cNvPicPr>
          <p:nvPr/>
        </p:nvPicPr>
        <p:blipFill>
          <a:blip r:embed="rId3"/>
          <a:srcRect/>
          <a:stretch>
            <a:fillRect/>
          </a:stretch>
        </p:blipFill>
        <p:spPr bwMode="auto">
          <a:xfrm>
            <a:off x="439699" y="2171690"/>
            <a:ext cx="4667646" cy="2643206"/>
          </a:xfrm>
          <a:prstGeom prst="rect">
            <a:avLst/>
          </a:prstGeom>
          <a:noFill/>
          <a:ln w="9525">
            <a:noFill/>
            <a:miter lim="800000"/>
            <a:headEnd/>
            <a:tailEnd/>
          </a:ln>
          <a:effectLst/>
        </p:spPr>
      </p:pic>
      <p:sp>
        <p:nvSpPr>
          <p:cNvPr id="22" name="TextBox 21"/>
          <p:cNvSpPr txBox="1"/>
          <p:nvPr/>
        </p:nvSpPr>
        <p:spPr>
          <a:xfrm>
            <a:off x="4940293" y="2743194"/>
            <a:ext cx="4857784" cy="1156855"/>
          </a:xfrm>
          <a:prstGeom prst="rect">
            <a:avLst/>
          </a:prstGeom>
          <a:noFill/>
        </p:spPr>
        <p:txBody>
          <a:bodyPr wrap="square" rtlCol="0">
            <a:spAutoFit/>
          </a:bodyPr>
          <a:lstStyle/>
          <a:p>
            <a:pPr>
              <a:lnSpc>
                <a:spcPct val="150000"/>
              </a:lnSpc>
              <a:buFont typeface="Arial" pitchFamily="34" charset="0"/>
              <a:buChar char="•"/>
            </a:pPr>
            <a:r>
              <a:rPr lang="en-US" altLang="zh-CN" sz="1600" b="1" dirty="0" smtClean="0">
                <a:solidFill>
                  <a:schemeClr val="tx1">
                    <a:lumMod val="65000"/>
                    <a:lumOff val="35000"/>
                  </a:schemeClr>
                </a:solidFill>
                <a:latin typeface="微软雅黑" pitchFamily="34" charset="-122"/>
                <a:ea typeface="微软雅黑" pitchFamily="34" charset="-122"/>
              </a:rPr>
              <a:t>  PERC</a:t>
            </a:r>
            <a:r>
              <a:rPr lang="zh-CN" altLang="en-US" sz="1600" b="1" dirty="0" smtClean="0">
                <a:solidFill>
                  <a:schemeClr val="tx1">
                    <a:lumMod val="65000"/>
                    <a:lumOff val="35000"/>
                  </a:schemeClr>
                </a:solidFill>
                <a:latin typeface="微软雅黑" pitchFamily="34" charset="-122"/>
                <a:ea typeface="微软雅黑" pitchFamily="34" charset="-122"/>
              </a:rPr>
              <a:t>电池：背钝化局部接触技术</a:t>
            </a:r>
            <a:endParaRPr lang="en-US" altLang="zh-CN" sz="1600" b="1" dirty="0" smtClean="0">
              <a:solidFill>
                <a:schemeClr val="tx1">
                  <a:lumMod val="65000"/>
                  <a:lumOff val="35000"/>
                </a:schemeClr>
              </a:solidFill>
              <a:latin typeface="微软雅黑" pitchFamily="34" charset="-122"/>
              <a:ea typeface="微软雅黑" pitchFamily="34" charset="-122"/>
            </a:endParaRPr>
          </a:p>
          <a:p>
            <a:pPr>
              <a:lnSpc>
                <a:spcPct val="150000"/>
              </a:lnSpc>
              <a:buFont typeface="Arial" pitchFamily="34" charset="0"/>
              <a:buChar char="•"/>
            </a:pPr>
            <a:r>
              <a:rPr lang="en-US" altLang="zh-CN" sz="1600" b="1" dirty="0" smtClean="0">
                <a:solidFill>
                  <a:schemeClr val="tx1">
                    <a:lumMod val="65000"/>
                    <a:lumOff val="35000"/>
                  </a:schemeClr>
                </a:solidFill>
                <a:latin typeface="微软雅黑" pitchFamily="34" charset="-122"/>
                <a:ea typeface="微软雅黑" pitchFamily="34" charset="-122"/>
              </a:rPr>
              <a:t>  </a:t>
            </a:r>
            <a:r>
              <a:rPr lang="zh-CN" altLang="en-US" sz="1600" b="1" dirty="0" smtClean="0">
                <a:solidFill>
                  <a:schemeClr val="tx1">
                    <a:lumMod val="65000"/>
                    <a:lumOff val="35000"/>
                  </a:schemeClr>
                </a:solidFill>
                <a:latin typeface="微软雅黑" pitchFamily="34" charset="-122"/>
                <a:ea typeface="微软雅黑" pitchFamily="34" charset="-122"/>
              </a:rPr>
              <a:t>原理：通过降低背表面复合速率提升组</a:t>
            </a:r>
            <a:endParaRPr lang="en-US" altLang="zh-CN" sz="1600" b="1" dirty="0" smtClean="0">
              <a:solidFill>
                <a:schemeClr val="tx1">
                  <a:lumMod val="65000"/>
                  <a:lumOff val="35000"/>
                </a:schemeClr>
              </a:solidFill>
              <a:latin typeface="微软雅黑" pitchFamily="34" charset="-122"/>
              <a:ea typeface="微软雅黑" pitchFamily="34" charset="-122"/>
            </a:endParaRPr>
          </a:p>
          <a:p>
            <a:pPr>
              <a:lnSpc>
                <a:spcPct val="150000"/>
              </a:lnSpc>
            </a:pPr>
            <a:r>
              <a:rPr lang="en-US" altLang="zh-CN" sz="1600" b="1" dirty="0" smtClean="0">
                <a:solidFill>
                  <a:schemeClr val="tx1">
                    <a:lumMod val="65000"/>
                    <a:lumOff val="35000"/>
                  </a:schemeClr>
                </a:solidFill>
                <a:latin typeface="微软雅黑" pitchFamily="34" charset="-122"/>
                <a:ea typeface="微软雅黑" pitchFamily="34" charset="-122"/>
              </a:rPr>
              <a:t>   </a:t>
            </a:r>
            <a:r>
              <a:rPr lang="zh-CN" altLang="en-US" sz="1600" b="1" dirty="0" smtClean="0">
                <a:solidFill>
                  <a:schemeClr val="tx1">
                    <a:lumMod val="65000"/>
                    <a:lumOff val="35000"/>
                  </a:schemeClr>
                </a:solidFill>
                <a:latin typeface="微软雅黑" pitchFamily="34" charset="-122"/>
                <a:ea typeface="微软雅黑" pitchFamily="34" charset="-122"/>
              </a:rPr>
              <a:t>件的转换效率</a:t>
            </a:r>
            <a:endParaRPr lang="zh-CN" altLang="en-US" sz="1600" b="1" dirty="0">
              <a:solidFill>
                <a:schemeClr val="tx1">
                  <a:lumMod val="65000"/>
                  <a:lumOff val="35000"/>
                </a:schemeClr>
              </a:solidFill>
              <a:latin typeface="微软雅黑" pitchFamily="34" charset="-122"/>
              <a:ea typeface="微软雅黑" pitchFamily="34" charset="-122"/>
            </a:endParaRPr>
          </a:p>
        </p:txBody>
      </p:sp>
      <p:sp>
        <p:nvSpPr>
          <p:cNvPr id="23" name="矩形 22"/>
          <p:cNvSpPr/>
          <p:nvPr/>
        </p:nvSpPr>
        <p:spPr>
          <a:xfrm>
            <a:off x="368261" y="4943229"/>
            <a:ext cx="6858048" cy="1428083"/>
          </a:xfrm>
          <a:prstGeom prst="rect">
            <a:avLst/>
          </a:prstGeom>
        </p:spPr>
        <p:txBody>
          <a:bodyPr wrap="square">
            <a:spAutoFit/>
          </a:bodyPr>
          <a:lstStyle/>
          <a:p>
            <a:pPr>
              <a:lnSpc>
                <a:spcPct val="120000"/>
              </a:lnSpc>
              <a:spcAft>
                <a:spcPts val="600"/>
              </a:spcAft>
              <a:buFont typeface="Arial" pitchFamily="34" charset="0"/>
              <a:buChar char="•"/>
            </a:pPr>
            <a:r>
              <a:rPr lang="en-US" altLang="zh-CN" sz="1600" b="1" dirty="0" smtClean="0">
                <a:solidFill>
                  <a:schemeClr val="tx1">
                    <a:lumMod val="65000"/>
                    <a:lumOff val="35000"/>
                  </a:schemeClr>
                </a:solidFill>
                <a:latin typeface="微软雅黑" pitchFamily="34" charset="-122"/>
                <a:ea typeface="微软雅黑" pitchFamily="34" charset="-122"/>
              </a:rPr>
              <a:t> PERC</a:t>
            </a:r>
            <a:r>
              <a:rPr lang="zh-CN" altLang="en-US" sz="1600" b="1" dirty="0" smtClean="0">
                <a:solidFill>
                  <a:schemeClr val="tx1">
                    <a:lumMod val="65000"/>
                    <a:lumOff val="35000"/>
                  </a:schemeClr>
                </a:solidFill>
                <a:latin typeface="微软雅黑" pitchFamily="34" charset="-122"/>
                <a:ea typeface="微软雅黑" pitchFamily="34" charset="-122"/>
              </a:rPr>
              <a:t>电池技术是目前国内外最热门技术，基于此技术单晶电池可提效</a:t>
            </a:r>
            <a:r>
              <a:rPr lang="en-US" altLang="zh-CN" sz="1600" b="1" dirty="0" smtClean="0">
                <a:solidFill>
                  <a:schemeClr val="tx1">
                    <a:lumMod val="65000"/>
                    <a:lumOff val="35000"/>
                  </a:schemeClr>
                </a:solidFill>
                <a:latin typeface="微软雅黑" pitchFamily="34" charset="-122"/>
                <a:ea typeface="微软雅黑" pitchFamily="34" charset="-122"/>
              </a:rPr>
              <a:t>0.8%-1.2%</a:t>
            </a:r>
            <a:r>
              <a:rPr lang="zh-CN" altLang="en-US" sz="1600" b="1" dirty="0" smtClean="0">
                <a:solidFill>
                  <a:schemeClr val="tx1">
                    <a:lumMod val="65000"/>
                    <a:lumOff val="35000"/>
                  </a:schemeClr>
                </a:solidFill>
                <a:latin typeface="微软雅黑" pitchFamily="34" charset="-122"/>
                <a:ea typeface="微软雅黑" pitchFamily="34" charset="-122"/>
              </a:rPr>
              <a:t>，多晶电池可提效</a:t>
            </a:r>
            <a:r>
              <a:rPr lang="en-US" altLang="zh-CN" sz="1600" b="1" dirty="0" smtClean="0">
                <a:solidFill>
                  <a:schemeClr val="tx1">
                    <a:lumMod val="65000"/>
                    <a:lumOff val="35000"/>
                  </a:schemeClr>
                </a:solidFill>
                <a:latin typeface="微软雅黑" pitchFamily="34" charset="-122"/>
                <a:ea typeface="微软雅黑" pitchFamily="34" charset="-122"/>
              </a:rPr>
              <a:t>0.6%-1.0%</a:t>
            </a:r>
            <a:r>
              <a:rPr lang="zh-CN" altLang="en-US" sz="1600" b="1" dirty="0" smtClean="0">
                <a:solidFill>
                  <a:schemeClr val="tx1">
                    <a:lumMod val="65000"/>
                    <a:lumOff val="35000"/>
                  </a:schemeClr>
                </a:solidFill>
                <a:latin typeface="微软雅黑" pitchFamily="34" charset="-122"/>
                <a:ea typeface="微软雅黑" pitchFamily="34" charset="-122"/>
              </a:rPr>
              <a:t>。</a:t>
            </a:r>
            <a:endParaRPr lang="en-US" altLang="zh-CN" sz="1600" b="1" dirty="0" smtClean="0">
              <a:solidFill>
                <a:schemeClr val="tx1">
                  <a:lumMod val="65000"/>
                  <a:lumOff val="35000"/>
                </a:schemeClr>
              </a:solidFill>
              <a:latin typeface="微软雅黑" pitchFamily="34" charset="-122"/>
              <a:ea typeface="微软雅黑" pitchFamily="34" charset="-122"/>
            </a:endParaRPr>
          </a:p>
          <a:p>
            <a:pPr>
              <a:lnSpc>
                <a:spcPct val="120000"/>
              </a:lnSpc>
              <a:spcAft>
                <a:spcPts val="600"/>
              </a:spcAft>
              <a:buFont typeface="Arial" pitchFamily="34" charset="0"/>
              <a:buChar char="•"/>
            </a:pPr>
            <a:r>
              <a:rPr lang="zh-CN" altLang="en-US" sz="1600" b="1" dirty="0" smtClean="0">
                <a:solidFill>
                  <a:schemeClr val="tx1">
                    <a:lumMod val="65000"/>
                    <a:lumOff val="35000"/>
                  </a:schemeClr>
                </a:solidFill>
                <a:latin typeface="微软雅黑" pitchFamily="34" charset="-122"/>
                <a:ea typeface="微软雅黑" pitchFamily="34" charset="-122"/>
              </a:rPr>
              <a:t> 单晶组件主要集中在</a:t>
            </a:r>
            <a:r>
              <a:rPr lang="en-US" altLang="zh-CN" sz="1600" b="1" dirty="0" smtClean="0">
                <a:solidFill>
                  <a:schemeClr val="tx1">
                    <a:lumMod val="65000"/>
                    <a:lumOff val="35000"/>
                  </a:schemeClr>
                </a:solidFill>
                <a:latin typeface="微软雅黑" pitchFamily="34" charset="-122"/>
                <a:ea typeface="微软雅黑" pitchFamily="34" charset="-122"/>
              </a:rPr>
              <a:t>290W</a:t>
            </a:r>
            <a:r>
              <a:rPr lang="zh-CN" altLang="en-US" sz="1600" b="1" dirty="0" smtClean="0">
                <a:solidFill>
                  <a:schemeClr val="tx1">
                    <a:lumMod val="65000"/>
                    <a:lumOff val="35000"/>
                  </a:schemeClr>
                </a:solidFill>
                <a:latin typeface="微软雅黑" pitchFamily="34" charset="-122"/>
                <a:ea typeface="微软雅黑" pitchFamily="34" charset="-122"/>
              </a:rPr>
              <a:t>、</a:t>
            </a:r>
            <a:r>
              <a:rPr lang="en-US" altLang="zh-CN" sz="1600" b="1" dirty="0" smtClean="0">
                <a:solidFill>
                  <a:schemeClr val="tx1">
                    <a:lumMod val="65000"/>
                    <a:lumOff val="35000"/>
                  </a:schemeClr>
                </a:solidFill>
                <a:latin typeface="微软雅黑" pitchFamily="34" charset="-122"/>
                <a:ea typeface="微软雅黑" pitchFamily="34" charset="-122"/>
              </a:rPr>
              <a:t>295W</a:t>
            </a:r>
            <a:r>
              <a:rPr lang="zh-CN" altLang="en-US" sz="1600" b="1" dirty="0" smtClean="0">
                <a:solidFill>
                  <a:schemeClr val="tx1">
                    <a:lumMod val="65000"/>
                    <a:lumOff val="35000"/>
                  </a:schemeClr>
                </a:solidFill>
                <a:latin typeface="微软雅黑" pitchFamily="34" charset="-122"/>
                <a:ea typeface="微软雅黑" pitchFamily="34" charset="-122"/>
              </a:rPr>
              <a:t>档位，最高可达</a:t>
            </a:r>
            <a:r>
              <a:rPr lang="en-US" altLang="zh-CN" sz="1600" b="1" dirty="0" smtClean="0">
                <a:solidFill>
                  <a:schemeClr val="tx1">
                    <a:lumMod val="65000"/>
                    <a:lumOff val="35000"/>
                  </a:schemeClr>
                </a:solidFill>
                <a:latin typeface="微软雅黑" pitchFamily="34" charset="-122"/>
                <a:ea typeface="微软雅黑" pitchFamily="34" charset="-122"/>
              </a:rPr>
              <a:t>300W</a:t>
            </a:r>
            <a:r>
              <a:rPr lang="zh-CN" altLang="en-US" sz="1600" b="1" dirty="0" smtClean="0">
                <a:solidFill>
                  <a:schemeClr val="tx1">
                    <a:lumMod val="65000"/>
                    <a:lumOff val="35000"/>
                  </a:schemeClr>
                </a:solidFill>
                <a:latin typeface="微软雅黑" pitchFamily="34" charset="-122"/>
                <a:ea typeface="微软雅黑" pitchFamily="34" charset="-122"/>
              </a:rPr>
              <a:t>。</a:t>
            </a:r>
            <a:endParaRPr lang="en-US" altLang="zh-CN" sz="1600" b="1" dirty="0" smtClean="0">
              <a:solidFill>
                <a:schemeClr val="tx1">
                  <a:lumMod val="65000"/>
                  <a:lumOff val="35000"/>
                </a:schemeClr>
              </a:solidFill>
              <a:latin typeface="微软雅黑" pitchFamily="34" charset="-122"/>
              <a:ea typeface="微软雅黑" pitchFamily="34" charset="-122"/>
            </a:endParaRPr>
          </a:p>
          <a:p>
            <a:pPr>
              <a:lnSpc>
                <a:spcPct val="120000"/>
              </a:lnSpc>
              <a:spcAft>
                <a:spcPts val="600"/>
              </a:spcAft>
              <a:buFont typeface="Arial" pitchFamily="34" charset="0"/>
              <a:buChar char="•"/>
            </a:pPr>
            <a:r>
              <a:rPr lang="zh-CN" altLang="en-US" sz="1600" b="1" dirty="0" smtClean="0">
                <a:solidFill>
                  <a:schemeClr val="tx1">
                    <a:lumMod val="65000"/>
                    <a:lumOff val="35000"/>
                  </a:schemeClr>
                </a:solidFill>
                <a:latin typeface="微软雅黑" pitchFamily="34" charset="-122"/>
                <a:ea typeface="微软雅黑" pitchFamily="34" charset="-122"/>
              </a:rPr>
              <a:t> 市场占有率在未来三年可能达到</a:t>
            </a:r>
            <a:r>
              <a:rPr lang="en-US" altLang="zh-CN" sz="1600" b="1" dirty="0" smtClean="0">
                <a:solidFill>
                  <a:schemeClr val="tx1">
                    <a:lumMod val="65000"/>
                    <a:lumOff val="35000"/>
                  </a:schemeClr>
                </a:solidFill>
                <a:latin typeface="微软雅黑" pitchFamily="34" charset="-122"/>
                <a:ea typeface="微软雅黑" pitchFamily="34" charset="-122"/>
              </a:rPr>
              <a:t>20%</a:t>
            </a:r>
            <a:r>
              <a:rPr lang="zh-CN" altLang="en-US" sz="1600" b="1" dirty="0" smtClean="0">
                <a:solidFill>
                  <a:schemeClr val="tx1">
                    <a:lumMod val="65000"/>
                    <a:lumOff val="35000"/>
                  </a:schemeClr>
                </a:solidFill>
                <a:latin typeface="微软雅黑" pitchFamily="34" charset="-122"/>
                <a:ea typeface="微软雅黑" pitchFamily="34" charset="-122"/>
              </a:rPr>
              <a:t>以上。</a:t>
            </a:r>
            <a:endParaRPr lang="zh-CN" altLang="en-US" sz="1600" b="1" dirty="0">
              <a:solidFill>
                <a:schemeClr val="tx1">
                  <a:lumMod val="65000"/>
                  <a:lumOff val="35000"/>
                </a:schemeClr>
              </a:solidFill>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cxnSp>
        <p:nvCxnSpPr>
          <p:cNvPr id="2" name="直接连接符 1"/>
          <p:cNvCxnSpPr/>
          <p:nvPr/>
        </p:nvCxnSpPr>
        <p:spPr>
          <a:xfrm>
            <a:off x="296823" y="1314434"/>
            <a:ext cx="11144328" cy="0"/>
          </a:xfrm>
          <a:prstGeom prst="line">
            <a:avLst/>
          </a:prstGeom>
          <a:ln w="38100">
            <a:solidFill>
              <a:schemeClr val="tx2"/>
            </a:solidFill>
          </a:ln>
          <a:effectLst>
            <a:outerShdw algn="t" blurRad="50800" dir="54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文本框 1"/>
          <p:cNvSpPr txBox="1"/>
          <p:nvPr/>
        </p:nvSpPr>
        <p:spPr>
          <a:xfrm>
            <a:off x="225385" y="742930"/>
            <a:ext cx="5857916" cy="461665"/>
          </a:xfrm>
          <a:prstGeom prst="rect">
            <a:avLst/>
          </a:prstGeom>
          <a:noFill/>
          <a:ln>
            <a:noFill/>
          </a:ln>
          <a:effectLst/>
        </p:spPr>
        <p:txBody>
          <a:bodyPr rtlCol="0" wrap="square">
            <a:spAutoFit/>
          </a:bodyPr>
          <a:lstStyle/>
          <a:p>
            <a:pPr fontAlgn="auto">
              <a:spcBef>
                <a:spcPts val="0"/>
              </a:spcBef>
              <a:spcAft>
                <a:spcPts val="0"/>
              </a:spcAft>
              <a:defRPr/>
            </a:pPr>
            <a:r>
              <a:rPr altLang="zh-CN" b="1" dirty="0" kern="0" lang="en-US" smtClean="0" sz="2400">
                <a:solidFill>
                  <a:schemeClr val="tx1">
                    <a:lumMod val="75000"/>
                    <a:lumOff val="25000"/>
                  </a:schemeClr>
                </a:solidFill>
                <a:latin charset="-122" panose="020B0503020204020204" pitchFamily="34" typeface="微软雅黑"/>
                <a:ea charset="-122" panose="020B0503020204020204" pitchFamily="34" typeface="微软雅黑"/>
                <a:cs charset="0" panose="020B0604020202020204" pitchFamily="34" typeface="Arial"/>
              </a:rPr>
              <a:t>3.  </a:t>
            </a:r>
            <a:r>
              <a:rPr altLang="en-US" b="1" dirty="0" kern="0" lang="zh-CN" smtClean="0" sz="2400">
                <a:solidFill>
                  <a:schemeClr val="tx1">
                    <a:lumMod val="75000"/>
                    <a:lumOff val="25000"/>
                  </a:schemeClr>
                </a:solidFill>
                <a:latin charset="-122" panose="020B0503020204020204" pitchFamily="34" typeface="微软雅黑"/>
                <a:ea charset="-122" panose="020B0503020204020204" pitchFamily="34" typeface="微软雅黑"/>
                <a:cs charset="0" panose="020B0604020202020204" pitchFamily="34" typeface="Arial"/>
              </a:rPr>
              <a:t>晶澳产品介绍</a:t>
            </a:r>
            <a:r>
              <a:rPr altLang="zh-CN" b="1" dirty="0" kern="0" lang="en-US" smtClean="0" sz="2400">
                <a:solidFill>
                  <a:schemeClr val="tx1">
                    <a:lumMod val="75000"/>
                    <a:lumOff val="25000"/>
                  </a:schemeClr>
                </a:solidFill>
                <a:latin charset="-122" panose="020B0503020204020204" pitchFamily="34" typeface="微软雅黑"/>
                <a:ea charset="-122" panose="020B0503020204020204" pitchFamily="34" typeface="微软雅黑"/>
                <a:cs charset="0" panose="020B0604020202020204" pitchFamily="34" typeface="Arial"/>
              </a:rPr>
              <a:t>——</a:t>
            </a:r>
            <a:r>
              <a:rPr altLang="en-US" b="1" dirty="0" kern="0" lang="zh-CN" smtClean="0" sz="1800">
                <a:solidFill>
                  <a:srgbClr val="C00000"/>
                </a:solidFill>
                <a:latin charset="-122" pitchFamily="49" typeface="黑体"/>
                <a:ea charset="-122" pitchFamily="49" typeface="黑体"/>
                <a:cs charset="0" panose="020B0604020202020204" pitchFamily="34" typeface="Arial"/>
              </a:rPr>
              <a:t>高效多晶组件</a:t>
            </a:r>
            <a:endParaRPr altLang="en-US" b="1" dirty="0" kern="0" lang="zh-CN" sz="1800">
              <a:solidFill>
                <a:srgbClr val="C00000"/>
              </a:solidFill>
              <a:latin charset="-122" pitchFamily="49" typeface="黑体"/>
              <a:ea charset="-122" pitchFamily="49" typeface="黑体"/>
              <a:cs charset="0" panose="020B0604020202020204" pitchFamily="34" typeface="Arial"/>
            </a:endParaRPr>
          </a:p>
        </p:txBody>
      </p:sp>
      <p:sp>
        <p:nvSpPr>
          <p:cNvPr id="9" name="TextBox 8"/>
          <p:cNvSpPr txBox="1"/>
          <p:nvPr/>
        </p:nvSpPr>
        <p:spPr>
          <a:xfrm>
            <a:off x="296823" y="1671624"/>
            <a:ext cx="10001320" cy="369332"/>
          </a:xfrm>
          <a:prstGeom prst="rect">
            <a:avLst/>
          </a:prstGeom>
          <a:noFill/>
        </p:spPr>
        <p:txBody>
          <a:bodyPr rtlCol="0" wrap="square">
            <a:spAutoFit/>
          </a:bodyPr>
          <a:lstStyle/>
          <a:p>
            <a:r>
              <a:rPr altLang="en-US" b="1" dirty="0" lang="zh-CN" smtClean="0" sz="1800">
                <a:solidFill>
                  <a:srgbClr val="C00000"/>
                </a:solidFill>
                <a:latin charset="-122" pitchFamily="34" typeface="微软雅黑"/>
                <a:ea charset="-122" pitchFamily="34" typeface="微软雅黑"/>
              </a:rPr>
              <a:t>高效多晶组件：</a:t>
            </a:r>
            <a:r>
              <a:rPr altLang="zh-CN" b="1" dirty="0" err="1" lang="en-US" smtClean="0" sz="1800">
                <a:solidFill>
                  <a:srgbClr val="002060"/>
                </a:solidFill>
                <a:latin charset="-122" pitchFamily="34" typeface="微软雅黑"/>
                <a:ea charset="-122" pitchFamily="34" typeface="微软雅黑"/>
              </a:rPr>
              <a:t>Riecium</a:t>
            </a:r>
            <a:r>
              <a:rPr altLang="en-US" b="1" dirty="0" lang="zh-CN" smtClean="0" sz="1800">
                <a:solidFill>
                  <a:srgbClr val="002060"/>
                </a:solidFill>
                <a:latin charset="-122" pitchFamily="34" typeface="微软雅黑"/>
                <a:ea charset="-122" pitchFamily="34" typeface="微软雅黑"/>
              </a:rPr>
              <a:t>组件，采用黑硅电池技术</a:t>
            </a:r>
            <a:endParaRPr altLang="en-US" b="1" dirty="0" lang="zh-CN" sz="1800">
              <a:solidFill>
                <a:srgbClr val="002060"/>
              </a:solidFill>
              <a:latin charset="-122" pitchFamily="34" typeface="微软雅黑"/>
              <a:ea charset="-122" pitchFamily="34" typeface="微软雅黑"/>
            </a:endParaRPr>
          </a:p>
        </p:txBody>
      </p:sp>
      <p:grpSp>
        <p:nvGrpSpPr>
          <p:cNvPr id="10" name="组合 9"/>
          <p:cNvGrpSpPr/>
          <p:nvPr/>
        </p:nvGrpSpPr>
        <p:grpSpPr>
          <a:xfrm>
            <a:off x="439699" y="2386004"/>
            <a:ext cx="4533898" cy="1857388"/>
            <a:chOff x="328577" y="1528748"/>
            <a:chExt cx="4533898" cy="1857388"/>
          </a:xfrm>
        </p:grpSpPr>
        <p:pic>
          <p:nvPicPr>
            <p:cNvPr id="11" name="Picture 2"/>
            <p:cNvPicPr>
              <a:picLocks noChangeArrowheads="1" noChangeAspect="1"/>
            </p:cNvPicPr>
            <p:nvPr/>
          </p:nvPicPr>
          <p:blipFill>
            <a:blip r:embed="rId2"/>
            <a:srcRect/>
            <a:stretch>
              <a:fillRect/>
            </a:stretch>
          </p:blipFill>
          <p:spPr bwMode="auto">
            <a:xfrm>
              <a:off x="328577" y="1528748"/>
              <a:ext cx="4533898" cy="1857388"/>
            </a:xfrm>
            <a:prstGeom prst="rect">
              <a:avLst/>
            </a:prstGeom>
            <a:noFill/>
            <a:ln w="9525">
              <a:noFill/>
              <a:miter lim="800000"/>
              <a:headEnd/>
              <a:tailEnd/>
            </a:ln>
            <a:effectLst/>
          </p:spPr>
        </p:pic>
        <p:sp>
          <p:nvSpPr>
            <p:cNvPr id="12" name="矩形 11"/>
            <p:cNvSpPr/>
            <p:nvPr/>
          </p:nvSpPr>
          <p:spPr>
            <a:xfrm>
              <a:off x="685767" y="2976144"/>
              <a:ext cx="1455848" cy="338554"/>
            </a:xfrm>
            <a:prstGeom prst="rect">
              <a:avLst/>
            </a:prstGeom>
          </p:spPr>
          <p:txBody>
            <a:bodyPr wrap="none">
              <a:spAutoFit/>
            </a:bodyPr>
            <a:lstStyle/>
            <a:p>
              <a:r>
                <a:rPr altLang="en-US" b="1" dirty="0" lang="zh-CN" smtClean="0" sz="1600">
                  <a:solidFill>
                    <a:schemeClr val="bg1"/>
                  </a:solidFill>
                  <a:latin charset="-122" pitchFamily="34" typeface="微软雅黑"/>
                  <a:ea charset="-122" pitchFamily="34" typeface="微软雅黑"/>
                </a:rPr>
                <a:t>常规</a:t>
              </a:r>
              <a:r>
                <a:rPr altLang="zh-CN" b="1" dirty="0" lang="en-US" smtClean="0" sz="1600">
                  <a:solidFill>
                    <a:schemeClr val="bg1"/>
                  </a:solidFill>
                  <a:latin charset="-122" pitchFamily="34" typeface="微软雅黑"/>
                  <a:ea charset="-122" pitchFamily="34" typeface="微软雅黑"/>
                </a:rPr>
                <a:t>Acid</a:t>
              </a:r>
              <a:r>
                <a:rPr altLang="en-US" b="1" dirty="0" lang="zh-CN" smtClean="0" sz="1600">
                  <a:solidFill>
                    <a:schemeClr val="bg1"/>
                  </a:solidFill>
                  <a:latin charset="-122" pitchFamily="34" typeface="微软雅黑"/>
                  <a:ea charset="-122" pitchFamily="34" typeface="微软雅黑"/>
                </a:rPr>
                <a:t>绒面</a:t>
              </a:r>
              <a:endParaRPr altLang="en-US" b="1" dirty="0" lang="zh-CN" sz="1600">
                <a:solidFill>
                  <a:schemeClr val="bg1"/>
                </a:solidFill>
                <a:latin charset="-122" pitchFamily="34" typeface="微软雅黑"/>
                <a:ea charset="-122" pitchFamily="34" typeface="微软雅黑"/>
              </a:endParaRPr>
            </a:p>
          </p:txBody>
        </p:sp>
        <p:sp>
          <p:nvSpPr>
            <p:cNvPr id="13" name="矩形 12"/>
            <p:cNvSpPr/>
            <p:nvPr/>
          </p:nvSpPr>
          <p:spPr>
            <a:xfrm>
              <a:off x="3006933" y="2976144"/>
              <a:ext cx="1750800" cy="338554"/>
            </a:xfrm>
            <a:prstGeom prst="rect">
              <a:avLst/>
            </a:prstGeom>
          </p:spPr>
          <p:txBody>
            <a:bodyPr wrap="none">
              <a:spAutoFit/>
            </a:bodyPr>
            <a:lstStyle/>
            <a:p>
              <a:r>
                <a:rPr altLang="zh-CN" b="1" dirty="0" lang="en-US" smtClean="0" sz="1600">
                  <a:solidFill>
                    <a:schemeClr val="bg1"/>
                  </a:solidFill>
                  <a:latin charset="-122" pitchFamily="34" typeface="微软雅黑"/>
                  <a:ea charset="-122" pitchFamily="34" typeface="微软雅黑"/>
                </a:rPr>
                <a:t>Acid &amp; RIE </a:t>
              </a:r>
              <a:r>
                <a:rPr altLang="en-US" b="1" dirty="0" lang="zh-CN" smtClean="0" sz="1600">
                  <a:solidFill>
                    <a:schemeClr val="bg1"/>
                  </a:solidFill>
                  <a:latin charset="-122" pitchFamily="34" typeface="微软雅黑"/>
                  <a:ea charset="-122" pitchFamily="34" typeface="微软雅黑"/>
                </a:rPr>
                <a:t>绒面</a:t>
              </a:r>
            </a:p>
          </p:txBody>
        </p:sp>
      </p:grpSp>
      <p:pic>
        <p:nvPicPr>
          <p:cNvPr id="14" name="Picture 3"/>
          <p:cNvPicPr>
            <a:picLocks noChangeArrowheads="1" noChangeAspect="1"/>
          </p:cNvPicPr>
          <p:nvPr/>
        </p:nvPicPr>
        <p:blipFill>
          <a:blip r:embed="rId3"/>
          <a:srcRect b="54" r="68"/>
          <a:stretch>
            <a:fillRect/>
          </a:stretch>
        </p:blipFill>
        <p:spPr bwMode="auto">
          <a:xfrm>
            <a:off x="7716767" y="2761217"/>
            <a:ext cx="2581376" cy="4554009"/>
          </a:xfrm>
          <a:prstGeom prst="rect">
            <a:avLst/>
          </a:prstGeom>
          <a:noFill/>
          <a:ln w="34925">
            <a:solidFill>
              <a:srgbClr val="FFFFFF"/>
            </a:solidFill>
            <a:miter lim="800000"/>
            <a:headEnd/>
            <a:tailEnd/>
          </a:ln>
          <a:effectLst>
            <a:outerShdw algn="ctr" blurRad="317500" dir="2700000">
              <a:srgbClr val="000000">
                <a:alpha val="43000"/>
              </a:srgbClr>
            </a:outerShdw>
          </a:effectLst>
          <a:scene3d>
            <a:camera fov="2700000" prst="perspectiveFront">
              <a:rot lat="19086000" lon="19067999" rev="3108000"/>
            </a:camera>
            <a:lightRig dir="t" rig="threePt">
              <a:rot lat="0" lon="0" rev="0"/>
            </a:lightRig>
          </a:scene3d>
          <a:sp3d extrusionH="38100" prstMaterial="clear">
            <a:bevelT h="50800" prst="softRound" w="260350"/>
            <a:bevelB prst="softRound"/>
          </a:sp3d>
        </p:spPr>
      </p:pic>
      <p:sp>
        <p:nvSpPr>
          <p:cNvPr id="15" name="TextBox 14"/>
          <p:cNvSpPr txBox="1"/>
          <p:nvPr/>
        </p:nvSpPr>
        <p:spPr>
          <a:xfrm>
            <a:off x="5440359" y="2743194"/>
            <a:ext cx="5000660" cy="830997"/>
          </a:xfrm>
          <a:prstGeom prst="rect">
            <a:avLst/>
          </a:prstGeom>
          <a:noFill/>
        </p:spPr>
        <p:txBody>
          <a:bodyPr rtlCol="0" wrap="square">
            <a:spAutoFit/>
          </a:bodyPr>
          <a:lstStyle/>
          <a:p>
            <a:pPr>
              <a:lnSpc>
                <a:spcPct val="150000"/>
              </a:lnSpc>
              <a:buFont charset="0" pitchFamily="34" typeface="Arial"/>
              <a:buChar char="•"/>
            </a:pPr>
            <a:r>
              <a:rPr altLang="zh-CN" b="1" dirty="0" lang="en-US" smtClean="0" sz="1600">
                <a:solidFill>
                  <a:schemeClr val="tx1">
                    <a:lumMod val="65000"/>
                    <a:lumOff val="35000"/>
                  </a:schemeClr>
                </a:solidFill>
                <a:latin charset="-122" pitchFamily="34" typeface="微软雅黑"/>
                <a:ea charset="-122" pitchFamily="34" typeface="微软雅黑"/>
              </a:rPr>
              <a:t>  RIE</a:t>
            </a:r>
            <a:r>
              <a:rPr altLang="en-US" b="1" dirty="0" lang="zh-CN" smtClean="0" sz="1600">
                <a:solidFill>
                  <a:schemeClr val="tx1">
                    <a:lumMod val="65000"/>
                    <a:lumOff val="35000"/>
                  </a:schemeClr>
                </a:solidFill>
                <a:latin charset="-122" pitchFamily="34" typeface="微软雅黑"/>
                <a:ea charset="-122" pitchFamily="34" typeface="微软雅黑"/>
              </a:rPr>
              <a:t>技术：制作黑硅电池的一种方式</a:t>
            </a:r>
            <a:endParaRPr altLang="zh-CN" b="1" dirty="0" lang="en-US" smtClean="0" sz="1600">
              <a:solidFill>
                <a:schemeClr val="tx1">
                  <a:lumMod val="65000"/>
                  <a:lumOff val="35000"/>
                </a:schemeClr>
              </a:solidFill>
              <a:latin charset="-122" pitchFamily="34" typeface="微软雅黑"/>
              <a:ea charset="-122" pitchFamily="34" typeface="微软雅黑"/>
            </a:endParaRPr>
          </a:p>
          <a:p>
            <a:pPr>
              <a:lnSpc>
                <a:spcPct val="150000"/>
              </a:lnSpc>
              <a:buFont charset="0" pitchFamily="34" typeface="Arial"/>
              <a:buChar char="•"/>
            </a:pPr>
            <a:r>
              <a:rPr altLang="en-US" b="1" dirty="0" lang="zh-CN" smtClean="0" sz="1600">
                <a:solidFill>
                  <a:schemeClr val="tx1">
                    <a:lumMod val="65000"/>
                    <a:lumOff val="35000"/>
                  </a:schemeClr>
                </a:solidFill>
                <a:latin charset="-122" pitchFamily="34" typeface="微软雅黑"/>
                <a:ea charset="-122" pitchFamily="34" typeface="微软雅黑"/>
              </a:rPr>
              <a:t>  原理：通过纳米陷光技术，提升电池效率</a:t>
            </a:r>
          </a:p>
        </p:txBody>
      </p:sp>
      <p:sp>
        <p:nvSpPr>
          <p:cNvPr id="17" name="TextBox 16"/>
          <p:cNvSpPr txBox="1"/>
          <p:nvPr/>
        </p:nvSpPr>
        <p:spPr>
          <a:xfrm>
            <a:off x="368261" y="4814896"/>
            <a:ext cx="6715172" cy="1723549"/>
          </a:xfrm>
          <a:prstGeom prst="rect">
            <a:avLst/>
          </a:prstGeom>
          <a:noFill/>
        </p:spPr>
        <p:txBody>
          <a:bodyPr rtlCol="0" wrap="square">
            <a:spAutoFit/>
          </a:bodyPr>
          <a:lstStyle/>
          <a:p>
            <a:pPr>
              <a:lnSpc>
                <a:spcPct val="150000"/>
              </a:lnSpc>
              <a:spcAft>
                <a:spcPts val="600"/>
              </a:spcAft>
              <a:buFont charset="0" pitchFamily="34" typeface="Arial"/>
              <a:buChar char="•"/>
            </a:pPr>
            <a:r>
              <a:rPr altLang="zh-CN" b="1" dirty="0" lang="en-US" smtClean="0" sz="1600">
                <a:solidFill>
                  <a:schemeClr val="tx1">
                    <a:lumMod val="65000"/>
                    <a:lumOff val="35000"/>
                  </a:schemeClr>
                </a:solidFill>
                <a:latin charset="-122" pitchFamily="34" typeface="微软雅黑"/>
                <a:ea charset="-122" pitchFamily="34" typeface="微软雅黑"/>
              </a:rPr>
              <a:t> </a:t>
            </a:r>
            <a:r>
              <a:rPr altLang="en-US" b="1" dirty="0" lang="zh-CN" smtClean="0" sz="1600">
                <a:solidFill>
                  <a:schemeClr val="tx1">
                    <a:lumMod val="65000"/>
                    <a:lumOff val="35000"/>
                  </a:schemeClr>
                </a:solidFill>
                <a:latin charset="-122" pitchFamily="34" typeface="微软雅黑"/>
                <a:ea charset="-122" pitchFamily="34" typeface="微软雅黑"/>
              </a:rPr>
              <a:t>黑硅技术对于多晶电池可提效</a:t>
            </a:r>
            <a:r>
              <a:rPr altLang="zh-CN" b="1" dirty="0" lang="en-US" smtClean="0" sz="1600">
                <a:solidFill>
                  <a:schemeClr val="tx1">
                    <a:lumMod val="65000"/>
                    <a:lumOff val="35000"/>
                  </a:schemeClr>
                </a:solidFill>
                <a:latin charset="-122" pitchFamily="34" typeface="微软雅黑"/>
                <a:ea charset="-122" pitchFamily="34" typeface="微软雅黑"/>
              </a:rPr>
              <a:t>0.3%-0.5%</a:t>
            </a:r>
            <a:r>
              <a:rPr altLang="en-US" b="1" dirty="0" lang="zh-CN" smtClean="0" sz="1600">
                <a:solidFill>
                  <a:schemeClr val="tx1">
                    <a:lumMod val="65000"/>
                    <a:lumOff val="35000"/>
                  </a:schemeClr>
                </a:solidFill>
                <a:latin charset="-122" pitchFamily="34" typeface="微软雅黑"/>
                <a:ea charset="-122" pitchFamily="34" typeface="微软雅黑"/>
              </a:rPr>
              <a:t>，组件功率提升</a:t>
            </a:r>
            <a:r>
              <a:rPr altLang="zh-CN" b="1" dirty="0" lang="en-US" smtClean="0" sz="1600">
                <a:solidFill>
                  <a:schemeClr val="tx1">
                    <a:lumMod val="65000"/>
                    <a:lumOff val="35000"/>
                  </a:schemeClr>
                </a:solidFill>
                <a:latin charset="-122" pitchFamily="34" typeface="微软雅黑"/>
                <a:ea charset="-122" pitchFamily="34" typeface="微软雅黑"/>
              </a:rPr>
              <a:t>2W-4W</a:t>
            </a:r>
            <a:r>
              <a:rPr altLang="en-US" b="1" dirty="0" lang="zh-CN" smtClean="0" sz="1600">
                <a:solidFill>
                  <a:schemeClr val="tx1">
                    <a:lumMod val="65000"/>
                    <a:lumOff val="35000"/>
                  </a:schemeClr>
                </a:solidFill>
                <a:latin charset="-122" pitchFamily="34" typeface="微软雅黑"/>
                <a:ea charset="-122" pitchFamily="34" typeface="微软雅黑"/>
              </a:rPr>
              <a:t>。</a:t>
            </a:r>
            <a:endParaRPr altLang="zh-CN" b="1" dirty="0" lang="en-US" smtClean="0" sz="1600">
              <a:solidFill>
                <a:schemeClr val="tx1">
                  <a:lumMod val="65000"/>
                  <a:lumOff val="35000"/>
                </a:schemeClr>
              </a:solidFill>
              <a:latin charset="-122" pitchFamily="34" typeface="微软雅黑"/>
              <a:ea charset="-122" pitchFamily="34" typeface="微软雅黑"/>
            </a:endParaRPr>
          </a:p>
          <a:p>
            <a:pPr>
              <a:lnSpc>
                <a:spcPct val="150000"/>
              </a:lnSpc>
              <a:spcAft>
                <a:spcPts val="600"/>
              </a:spcAft>
              <a:buFont charset="0" pitchFamily="34" typeface="Arial"/>
              <a:buChar char="•"/>
            </a:pPr>
            <a:r>
              <a:rPr altLang="en-US" b="1" dirty="0" lang="zh-CN" smtClean="0" sz="1600">
                <a:solidFill>
                  <a:schemeClr val="tx1">
                    <a:lumMod val="65000"/>
                    <a:lumOff val="35000"/>
                  </a:schemeClr>
                </a:solidFill>
                <a:latin charset="-122" pitchFamily="34" typeface="微软雅黑"/>
                <a:ea charset="-122" pitchFamily="34" typeface="微软雅黑"/>
              </a:rPr>
              <a:t>目前电池效率能够稳定在</a:t>
            </a:r>
            <a:r>
              <a:rPr altLang="zh-CN" b="1" dirty="0" lang="en-US" smtClean="0" sz="1600">
                <a:solidFill>
                  <a:schemeClr val="tx1">
                    <a:lumMod val="65000"/>
                    <a:lumOff val="35000"/>
                  </a:schemeClr>
                </a:solidFill>
                <a:latin charset="-122" pitchFamily="34" typeface="微软雅黑"/>
                <a:ea charset="-122" pitchFamily="34" typeface="微软雅黑"/>
              </a:rPr>
              <a:t>19%</a:t>
            </a:r>
            <a:r>
              <a:rPr altLang="en-US" b="1" dirty="0" lang="zh-CN" smtClean="0" sz="1600">
                <a:solidFill>
                  <a:schemeClr val="tx1">
                    <a:lumMod val="65000"/>
                    <a:lumOff val="35000"/>
                  </a:schemeClr>
                </a:solidFill>
                <a:latin charset="-122" pitchFamily="34" typeface="微软雅黑"/>
                <a:ea charset="-122" pitchFamily="34" typeface="微软雅黑"/>
              </a:rPr>
              <a:t>。</a:t>
            </a:r>
            <a:endParaRPr altLang="zh-CN" b="1" dirty="0" lang="en-US" smtClean="0" sz="1600">
              <a:solidFill>
                <a:schemeClr val="tx1">
                  <a:lumMod val="65000"/>
                  <a:lumOff val="35000"/>
                </a:schemeClr>
              </a:solidFill>
              <a:latin charset="-122" pitchFamily="34" typeface="微软雅黑"/>
              <a:ea charset="-122" pitchFamily="34" typeface="微软雅黑"/>
            </a:endParaRPr>
          </a:p>
          <a:p>
            <a:pPr>
              <a:lnSpc>
                <a:spcPct val="150000"/>
              </a:lnSpc>
              <a:spcAft>
                <a:spcPts val="600"/>
              </a:spcAft>
              <a:buFont charset="0" pitchFamily="34" typeface="Arial"/>
              <a:buChar char="•"/>
            </a:pPr>
            <a:r>
              <a:rPr altLang="en-US" b="1" dirty="0" lang="zh-CN" smtClean="0" sz="1600">
                <a:solidFill>
                  <a:schemeClr val="tx1">
                    <a:lumMod val="65000"/>
                    <a:lumOff val="35000"/>
                  </a:schemeClr>
                </a:solidFill>
                <a:latin charset="-122" pitchFamily="34" typeface="微软雅黑"/>
                <a:ea charset="-122" pitchFamily="34" typeface="微软雅黑"/>
              </a:rPr>
              <a:t> 晶澳的多晶</a:t>
            </a:r>
            <a:r>
              <a:rPr altLang="zh-CN" b="1" dirty="0" lang="en-US" smtClean="0" sz="1600">
                <a:solidFill>
                  <a:schemeClr val="tx1">
                    <a:lumMod val="65000"/>
                    <a:lumOff val="35000"/>
                  </a:schemeClr>
                </a:solidFill>
                <a:latin charset="-122" pitchFamily="34" typeface="微软雅黑"/>
                <a:ea charset="-122" pitchFamily="34" typeface="微软雅黑"/>
              </a:rPr>
              <a:t>RIE+PERC</a:t>
            </a:r>
            <a:r>
              <a:rPr altLang="en-US" b="1" dirty="0" lang="zh-CN" smtClean="0" sz="1600">
                <a:solidFill>
                  <a:schemeClr val="tx1">
                    <a:lumMod val="65000"/>
                    <a:lumOff val="35000"/>
                  </a:schemeClr>
                </a:solidFill>
                <a:latin charset="-122" pitchFamily="34" typeface="微软雅黑"/>
                <a:ea charset="-122" pitchFamily="34" typeface="微软雅黑"/>
              </a:rPr>
              <a:t>技术（晶澳称为</a:t>
            </a:r>
            <a:r>
              <a:rPr altLang="zh-CN" b="1" dirty="0" err="1" lang="en-US" smtClean="0" sz="1600">
                <a:solidFill>
                  <a:schemeClr val="tx1">
                    <a:lumMod val="65000"/>
                    <a:lumOff val="35000"/>
                  </a:schemeClr>
                </a:solidFill>
                <a:latin charset="-122" pitchFamily="34" typeface="微软雅黑"/>
                <a:ea charset="-122" pitchFamily="34" typeface="微软雅黑"/>
              </a:rPr>
              <a:t>Riecium</a:t>
            </a:r>
            <a:r>
              <a:rPr altLang="zh-CN" b="1" dirty="0" lang="en-US" smtClean="0" sz="1600">
                <a:solidFill>
                  <a:schemeClr val="tx1">
                    <a:lumMod val="65000"/>
                    <a:lumOff val="35000"/>
                  </a:schemeClr>
                </a:solidFill>
                <a:latin charset="-122" pitchFamily="34" typeface="微软雅黑"/>
                <a:ea charset="-122" pitchFamily="34" typeface="微软雅黑"/>
              </a:rPr>
              <a:t> Plus</a:t>
            </a:r>
            <a:r>
              <a:rPr altLang="en-US" b="1" dirty="0" lang="zh-CN" smtClean="0" sz="1600">
                <a:solidFill>
                  <a:schemeClr val="tx1">
                    <a:lumMod val="65000"/>
                    <a:lumOff val="35000"/>
                  </a:schemeClr>
                </a:solidFill>
                <a:latin charset="-122" pitchFamily="34" typeface="微软雅黑"/>
                <a:ea charset="-122" pitchFamily="34" typeface="微软雅黑"/>
              </a:rPr>
              <a:t>），可以做到</a:t>
            </a:r>
            <a:r>
              <a:rPr altLang="zh-CN" b="1" dirty="0" lang="en-US" smtClean="0" sz="1600">
                <a:solidFill>
                  <a:schemeClr val="tx1">
                    <a:lumMod val="65000"/>
                    <a:lumOff val="35000"/>
                  </a:schemeClr>
                </a:solidFill>
                <a:latin charset="-122" pitchFamily="34" typeface="微软雅黑"/>
                <a:ea charset="-122" pitchFamily="34" typeface="微软雅黑"/>
              </a:rPr>
              <a:t>20%</a:t>
            </a:r>
            <a:r>
              <a:rPr altLang="en-US" b="1" dirty="0" lang="zh-CN" smtClean="0" sz="1600">
                <a:solidFill>
                  <a:schemeClr val="tx1">
                    <a:lumMod val="65000"/>
                    <a:lumOff val="35000"/>
                  </a:schemeClr>
                </a:solidFill>
                <a:latin charset="-122" pitchFamily="34" typeface="微软雅黑"/>
                <a:ea charset="-122" pitchFamily="34" typeface="微软雅黑"/>
              </a:rPr>
              <a:t>以上的电池效率，组件功率可达到</a:t>
            </a:r>
            <a:r>
              <a:rPr altLang="zh-CN" b="1" dirty="0" lang="en-US" smtClean="0" sz="1600">
                <a:solidFill>
                  <a:schemeClr val="tx1">
                    <a:lumMod val="65000"/>
                    <a:lumOff val="35000"/>
                  </a:schemeClr>
                </a:solidFill>
                <a:latin charset="-122" pitchFamily="34" typeface="微软雅黑"/>
                <a:ea charset="-122" pitchFamily="34" typeface="微软雅黑"/>
              </a:rPr>
              <a:t>290W</a:t>
            </a:r>
            <a:r>
              <a:rPr altLang="en-US" b="1" dirty="0" lang="zh-CN" smtClean="0" sz="1600">
                <a:solidFill>
                  <a:schemeClr val="tx1">
                    <a:lumMod val="65000"/>
                    <a:lumOff val="35000"/>
                  </a:schemeClr>
                </a:solidFill>
                <a:latin charset="-122" pitchFamily="34" typeface="微软雅黑"/>
                <a:ea charset="-122" pitchFamily="34" typeface="微软雅黑"/>
              </a:rPr>
              <a:t>。</a:t>
            </a:r>
          </a:p>
        </p:txBody>
      </p:sp>
    </p:spTree>
  </p:cSld>
  <p:clrMapOvr>
    <a:masterClrMapping/>
  </p:clrMapOvr>
  <p:transition>
    <p:fade/>
  </p:transition>
  <p:timing>
    <p:tnLst>
      <p:par>
        <p:cTn dur="indefinite" id="1" nodeType="tmRoot" restart="never"/>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96823" y="1314434"/>
            <a:ext cx="11144328" cy="0"/>
          </a:xfrm>
          <a:prstGeom prst="line">
            <a:avLst/>
          </a:prstGeom>
          <a:ln w="3810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文本框 1"/>
          <p:cNvSpPr txBox="1"/>
          <p:nvPr/>
        </p:nvSpPr>
        <p:spPr>
          <a:xfrm>
            <a:off x="225385" y="742930"/>
            <a:ext cx="5857916" cy="461665"/>
          </a:xfrm>
          <a:prstGeom prst="rect">
            <a:avLst/>
          </a:prstGeom>
          <a:noFill/>
          <a:ln>
            <a:noFill/>
          </a:ln>
          <a:effectLst/>
        </p:spPr>
        <p:txBody>
          <a:bodyPr wrap="square" rtlCol="0">
            <a:spAutoFit/>
          </a:bodyPr>
          <a:lstStyle/>
          <a:p>
            <a:pPr fontAlgn="auto">
              <a:spcBef>
                <a:spcPts val="0"/>
              </a:spcBef>
              <a:spcAft>
                <a:spcPts val="0"/>
              </a:spcAft>
              <a:defRPr/>
            </a:pP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3.  </a:t>
            </a:r>
            <a:r>
              <a:rPr lang="zh-CN" altLang="en-US"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晶澳产品介绍</a:t>
            </a: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800" b="1" kern="0" dirty="0" smtClean="0">
                <a:solidFill>
                  <a:srgbClr val="C00000"/>
                </a:solidFill>
                <a:latin typeface="黑体" pitchFamily="49" charset="-122"/>
                <a:ea typeface="黑体" pitchFamily="49" charset="-122"/>
                <a:cs typeface="Arial" panose="020B0604020202020204" pitchFamily="34" charset="0"/>
              </a:rPr>
              <a:t>双玻组件</a:t>
            </a:r>
            <a:endParaRPr lang="zh-CN" altLang="en-US" sz="1800" b="1" kern="0" dirty="0">
              <a:solidFill>
                <a:srgbClr val="C00000"/>
              </a:solidFill>
              <a:latin typeface="黑体" pitchFamily="49" charset="-122"/>
              <a:ea typeface="黑体" pitchFamily="49" charset="-122"/>
              <a:cs typeface="Arial" panose="020B0604020202020204" pitchFamily="34" charset="0"/>
            </a:endParaRPr>
          </a:p>
        </p:txBody>
      </p:sp>
      <p:sp>
        <p:nvSpPr>
          <p:cNvPr id="16" name="TextBox 15"/>
          <p:cNvSpPr txBox="1"/>
          <p:nvPr/>
        </p:nvSpPr>
        <p:spPr>
          <a:xfrm>
            <a:off x="296823" y="1671624"/>
            <a:ext cx="10001320" cy="369332"/>
          </a:xfrm>
          <a:prstGeom prst="rect">
            <a:avLst/>
          </a:prstGeom>
          <a:noFill/>
        </p:spPr>
        <p:txBody>
          <a:bodyPr wrap="square" rtlCol="0">
            <a:spAutoFit/>
          </a:bodyPr>
          <a:lstStyle/>
          <a:p>
            <a:r>
              <a:rPr lang="zh-CN" altLang="en-US" sz="1800" b="1" dirty="0" smtClean="0">
                <a:solidFill>
                  <a:srgbClr val="C00000"/>
                </a:solidFill>
                <a:latin typeface="微软雅黑" pitchFamily="34" charset="-122"/>
                <a:ea typeface="微软雅黑" pitchFamily="34" charset="-122"/>
              </a:rPr>
              <a:t>双玻组件：</a:t>
            </a:r>
            <a:r>
              <a:rPr lang="en-US" altLang="zh-CN" sz="1800" b="1" dirty="0" smtClean="0">
                <a:solidFill>
                  <a:srgbClr val="002060"/>
                </a:solidFill>
                <a:latin typeface="微软雅黑" pitchFamily="34" charset="-122"/>
                <a:ea typeface="微软雅黑" pitchFamily="34" charset="-122"/>
              </a:rPr>
              <a:t>10</a:t>
            </a:r>
            <a:r>
              <a:rPr lang="zh-CN" altLang="en-US" sz="1800" b="1" dirty="0" smtClean="0">
                <a:solidFill>
                  <a:srgbClr val="002060"/>
                </a:solidFill>
                <a:latin typeface="微软雅黑" pitchFamily="34" charset="-122"/>
                <a:ea typeface="微软雅黑" pitchFamily="34" charset="-122"/>
              </a:rPr>
              <a:t>年质保，</a:t>
            </a:r>
            <a:r>
              <a:rPr lang="en-US" altLang="zh-CN" sz="1800" b="1" dirty="0" smtClean="0">
                <a:solidFill>
                  <a:srgbClr val="002060"/>
                </a:solidFill>
                <a:latin typeface="微软雅黑" pitchFamily="34" charset="-122"/>
                <a:ea typeface="微软雅黑" pitchFamily="34" charset="-122"/>
              </a:rPr>
              <a:t>30</a:t>
            </a:r>
            <a:r>
              <a:rPr lang="zh-CN" altLang="en-US" sz="1800" b="1" dirty="0" smtClean="0">
                <a:solidFill>
                  <a:srgbClr val="002060"/>
                </a:solidFill>
                <a:latin typeface="微软雅黑" pitchFamily="34" charset="-122"/>
                <a:ea typeface="微软雅黑" pitchFamily="34" charset="-122"/>
              </a:rPr>
              <a:t>年的使用寿命，年平均衰减率</a:t>
            </a:r>
            <a:r>
              <a:rPr lang="en-US" altLang="zh-CN" sz="1800" b="1" dirty="0" smtClean="0">
                <a:solidFill>
                  <a:srgbClr val="002060"/>
                </a:solidFill>
                <a:latin typeface="微软雅黑" pitchFamily="34" charset="-122"/>
                <a:ea typeface="微软雅黑" pitchFamily="34" charset="-122"/>
              </a:rPr>
              <a:t>0.5%</a:t>
            </a:r>
            <a:r>
              <a:rPr lang="zh-CN" altLang="en-US" sz="1800" b="1" dirty="0" smtClean="0">
                <a:solidFill>
                  <a:srgbClr val="002060"/>
                </a:solidFill>
                <a:latin typeface="微软雅黑" pitchFamily="34" charset="-122"/>
                <a:ea typeface="微软雅黑" pitchFamily="34" charset="-122"/>
              </a:rPr>
              <a:t>，单、多晶均可满足领跑者要求</a:t>
            </a:r>
            <a:endParaRPr lang="zh-CN" altLang="en-US" sz="1800" b="1" dirty="0">
              <a:solidFill>
                <a:srgbClr val="002060"/>
              </a:solidFill>
              <a:latin typeface="微软雅黑" pitchFamily="34" charset="-122"/>
              <a:ea typeface="微软雅黑" pitchFamily="34" charset="-122"/>
            </a:endParaRPr>
          </a:p>
        </p:txBody>
      </p:sp>
      <p:pic>
        <p:nvPicPr>
          <p:cNvPr id="18" name="Picture 2" descr="E:\4.项目反馈\各类照片\双玻组件——信义\IMG_0014.JPG"/>
          <p:cNvPicPr>
            <a:picLocks noChangeAspect="1" noChangeArrowheads="1"/>
          </p:cNvPicPr>
          <p:nvPr/>
        </p:nvPicPr>
        <p:blipFill>
          <a:blip r:embed="rId2"/>
          <a:srcRect/>
          <a:stretch>
            <a:fillRect/>
          </a:stretch>
        </p:blipFill>
        <p:spPr bwMode="auto">
          <a:xfrm>
            <a:off x="439699" y="2600318"/>
            <a:ext cx="4849818" cy="3637364"/>
          </a:xfrm>
          <a:prstGeom prst="rect">
            <a:avLst/>
          </a:prstGeom>
          <a:noFill/>
        </p:spPr>
      </p:pic>
      <p:pic>
        <p:nvPicPr>
          <p:cNvPr id="19" name="Picture 2"/>
          <p:cNvPicPr>
            <a:picLocks noChangeAspect="1" noChangeArrowheads="1"/>
          </p:cNvPicPr>
          <p:nvPr/>
        </p:nvPicPr>
        <p:blipFill>
          <a:blip r:embed="rId3" cstate="print"/>
          <a:srcRect/>
          <a:stretch>
            <a:fillRect/>
          </a:stretch>
        </p:blipFill>
        <p:spPr bwMode="auto">
          <a:xfrm>
            <a:off x="3940161" y="3671888"/>
            <a:ext cx="1880350" cy="3097046"/>
          </a:xfrm>
          <a:prstGeom prst="rect">
            <a:avLst/>
          </a:prstGeom>
          <a:noFill/>
          <a:ln w="9525">
            <a:noFill/>
            <a:miter lim="800000"/>
            <a:headEnd/>
            <a:tailEnd/>
          </a:ln>
          <a:effectLst/>
        </p:spPr>
      </p:pic>
      <p:pic>
        <p:nvPicPr>
          <p:cNvPr id="20" name="Picture 2"/>
          <p:cNvPicPr>
            <a:picLocks noChangeAspect="1" noChangeArrowheads="1"/>
          </p:cNvPicPr>
          <p:nvPr/>
        </p:nvPicPr>
        <p:blipFill>
          <a:blip r:embed="rId4"/>
          <a:srcRect/>
          <a:stretch>
            <a:fillRect/>
          </a:stretch>
        </p:blipFill>
        <p:spPr bwMode="auto">
          <a:xfrm>
            <a:off x="6226177" y="5386400"/>
            <a:ext cx="1545270" cy="1079229"/>
          </a:xfrm>
          <a:prstGeom prst="rect">
            <a:avLst/>
          </a:prstGeom>
          <a:noFill/>
          <a:ln w="9525">
            <a:noFill/>
            <a:miter lim="800000"/>
            <a:headEnd/>
            <a:tailEnd/>
          </a:ln>
          <a:effectLst/>
        </p:spPr>
      </p:pic>
      <p:pic>
        <p:nvPicPr>
          <p:cNvPr id="21" name="Picture 3"/>
          <p:cNvPicPr>
            <a:picLocks noChangeAspect="1" noChangeArrowheads="1"/>
          </p:cNvPicPr>
          <p:nvPr/>
        </p:nvPicPr>
        <p:blipFill>
          <a:blip r:embed="rId5"/>
          <a:srcRect/>
          <a:stretch>
            <a:fillRect/>
          </a:stretch>
        </p:blipFill>
        <p:spPr bwMode="auto">
          <a:xfrm>
            <a:off x="7804851" y="5390998"/>
            <a:ext cx="1618854" cy="1066972"/>
          </a:xfrm>
          <a:prstGeom prst="rect">
            <a:avLst/>
          </a:prstGeom>
          <a:noFill/>
          <a:ln w="9525">
            <a:noFill/>
            <a:miter lim="800000"/>
            <a:headEnd/>
            <a:tailEnd/>
          </a:ln>
          <a:effectLst/>
        </p:spPr>
      </p:pic>
      <p:pic>
        <p:nvPicPr>
          <p:cNvPr id="22" name="Picture 4"/>
          <p:cNvPicPr>
            <a:picLocks noChangeAspect="1" noChangeArrowheads="1"/>
          </p:cNvPicPr>
          <p:nvPr/>
        </p:nvPicPr>
        <p:blipFill>
          <a:blip r:embed="rId6"/>
          <a:srcRect/>
          <a:stretch>
            <a:fillRect/>
          </a:stretch>
        </p:blipFill>
        <p:spPr bwMode="auto">
          <a:xfrm>
            <a:off x="9457110" y="5390998"/>
            <a:ext cx="1729230" cy="1066972"/>
          </a:xfrm>
          <a:prstGeom prst="rect">
            <a:avLst/>
          </a:prstGeom>
          <a:noFill/>
          <a:ln w="9525">
            <a:noFill/>
            <a:miter lim="800000"/>
            <a:headEnd/>
            <a:tailEnd/>
          </a:ln>
          <a:effectLst/>
        </p:spPr>
      </p:pic>
      <p:sp>
        <p:nvSpPr>
          <p:cNvPr id="23" name="矩形 22"/>
          <p:cNvSpPr/>
          <p:nvPr/>
        </p:nvSpPr>
        <p:spPr>
          <a:xfrm>
            <a:off x="6297615" y="2743194"/>
            <a:ext cx="4929222" cy="2354491"/>
          </a:xfrm>
          <a:prstGeom prst="rect">
            <a:avLst/>
          </a:prstGeom>
        </p:spPr>
        <p:txBody>
          <a:bodyPr wrap="square">
            <a:spAutoFit/>
          </a:bodyPr>
          <a:lstStyle/>
          <a:p>
            <a:pPr>
              <a:lnSpc>
                <a:spcPct val="150000"/>
              </a:lnSpc>
            </a:pPr>
            <a:r>
              <a:rPr lang="zh-CN" altLang="en-US" sz="1400" b="1" dirty="0" smtClean="0">
                <a:solidFill>
                  <a:srgbClr val="002060"/>
                </a:solidFill>
                <a:latin typeface="黑体" pitchFamily="49" charset="-122"/>
                <a:ea typeface="黑体" pitchFamily="49" charset="-122"/>
              </a:rPr>
              <a:t>适用于高温、高湿、沙漠、海边（盐雾）、农场等恶劣环境</a:t>
            </a:r>
          </a:p>
          <a:p>
            <a:pPr>
              <a:lnSpc>
                <a:spcPct val="150000"/>
              </a:lnSpc>
              <a:buFont typeface="Arial" pitchFamily="34" charset="0"/>
              <a:buChar char="•"/>
            </a:pPr>
            <a:r>
              <a:rPr lang="zh-CN" altLang="en-US" sz="1400" dirty="0" smtClean="0">
                <a:solidFill>
                  <a:schemeClr val="tx1">
                    <a:lumMod val="65000"/>
                    <a:lumOff val="35000"/>
                  </a:schemeClr>
                </a:solidFill>
              </a:rPr>
              <a:t>  </a:t>
            </a:r>
            <a:r>
              <a:rPr lang="zh-CN" altLang="en-US" sz="1400" dirty="0" smtClean="0">
                <a:solidFill>
                  <a:schemeClr val="tx1">
                    <a:lumMod val="65000"/>
                    <a:lumOff val="35000"/>
                  </a:schemeClr>
                </a:solidFill>
                <a:latin typeface="微软雅黑" pitchFamily="34" charset="-122"/>
                <a:ea typeface="微软雅黑" pitchFamily="34" charset="-122"/>
              </a:rPr>
              <a:t>玻璃水汽透过率（</a:t>
            </a:r>
            <a:r>
              <a:rPr lang="en-US" altLang="zh-CN" sz="1400" dirty="0" smtClean="0">
                <a:solidFill>
                  <a:schemeClr val="tx1">
                    <a:lumMod val="65000"/>
                    <a:lumOff val="35000"/>
                  </a:schemeClr>
                </a:solidFill>
                <a:latin typeface="微软雅黑" pitchFamily="34" charset="-122"/>
                <a:ea typeface="微软雅黑" pitchFamily="34" charset="-122"/>
              </a:rPr>
              <a:t>WVTR</a:t>
            </a:r>
            <a:r>
              <a:rPr lang="zh-CN" altLang="en-US" sz="1400" dirty="0" smtClean="0">
                <a:solidFill>
                  <a:schemeClr val="tx1">
                    <a:lumMod val="65000"/>
                    <a:lumOff val="35000"/>
                  </a:schemeClr>
                </a:solidFill>
                <a:latin typeface="微软雅黑" pitchFamily="34" charset="-122"/>
                <a:ea typeface="微软雅黑" pitchFamily="34" charset="-122"/>
              </a:rPr>
              <a:t>）几乎为零，抑制</a:t>
            </a:r>
            <a:r>
              <a:rPr lang="en-US" altLang="zh-CN" sz="1400" dirty="0" smtClean="0">
                <a:solidFill>
                  <a:schemeClr val="tx1">
                    <a:lumMod val="65000"/>
                    <a:lumOff val="35000"/>
                  </a:schemeClr>
                </a:solidFill>
                <a:latin typeface="微软雅黑" pitchFamily="34" charset="-122"/>
                <a:ea typeface="微软雅黑" pitchFamily="34" charset="-122"/>
              </a:rPr>
              <a:t>PID</a:t>
            </a:r>
            <a:r>
              <a:rPr lang="zh-CN" altLang="en-US" sz="1400" dirty="0" smtClean="0">
                <a:solidFill>
                  <a:schemeClr val="tx1">
                    <a:lumMod val="65000"/>
                    <a:lumOff val="35000"/>
                  </a:schemeClr>
                </a:solidFill>
                <a:latin typeface="微软雅黑" pitchFamily="34" charset="-122"/>
                <a:ea typeface="微软雅黑" pitchFamily="34" charset="-122"/>
              </a:rPr>
              <a:t>和蜗牛纹的収生</a:t>
            </a:r>
            <a:r>
              <a:rPr lang="en-US" altLang="zh-CN" sz="1400" dirty="0" smtClean="0">
                <a:solidFill>
                  <a:schemeClr val="tx1">
                    <a:lumMod val="65000"/>
                    <a:lumOff val="35000"/>
                  </a:schemeClr>
                </a:solidFill>
                <a:latin typeface="微软雅黑" pitchFamily="34" charset="-122"/>
                <a:ea typeface="微软雅黑" pitchFamily="34" charset="-122"/>
              </a:rPr>
              <a:t>WVTR</a:t>
            </a:r>
            <a:r>
              <a:rPr lang="zh-CN" altLang="en-US" sz="1400" dirty="0" smtClean="0">
                <a:solidFill>
                  <a:schemeClr val="tx1">
                    <a:lumMod val="65000"/>
                    <a:lumOff val="35000"/>
                  </a:schemeClr>
                </a:solidFill>
                <a:latin typeface="微软雅黑" pitchFamily="34" charset="-122"/>
                <a:ea typeface="微软雅黑" pitchFamily="34" charset="-122"/>
              </a:rPr>
              <a:t>（背板）≈</a:t>
            </a:r>
            <a:r>
              <a:rPr lang="en-US" altLang="zh-CN" sz="1400" dirty="0" smtClean="0">
                <a:solidFill>
                  <a:schemeClr val="tx1">
                    <a:lumMod val="65000"/>
                    <a:lumOff val="35000"/>
                  </a:schemeClr>
                </a:solidFill>
                <a:latin typeface="微软雅黑" pitchFamily="34" charset="-122"/>
                <a:ea typeface="微软雅黑" pitchFamily="34" charset="-122"/>
              </a:rPr>
              <a:t>2.0-2.5g/m2 ·day  </a:t>
            </a:r>
            <a:r>
              <a:rPr lang="zh-CN" altLang="en-US" sz="1400" dirty="0" smtClean="0">
                <a:solidFill>
                  <a:schemeClr val="tx1">
                    <a:lumMod val="65000"/>
                    <a:lumOff val="35000"/>
                  </a:schemeClr>
                </a:solidFill>
                <a:latin typeface="微软雅黑" pitchFamily="34" charset="-122"/>
                <a:ea typeface="微软雅黑" pitchFamily="34" charset="-122"/>
              </a:rPr>
              <a:t>（晶澳采用</a:t>
            </a:r>
            <a:r>
              <a:rPr lang="en-US" altLang="zh-CN" sz="1400" dirty="0" smtClean="0">
                <a:solidFill>
                  <a:schemeClr val="tx1">
                    <a:lumMod val="65000"/>
                    <a:lumOff val="35000"/>
                  </a:schemeClr>
                </a:solidFill>
                <a:latin typeface="微软雅黑" pitchFamily="34" charset="-122"/>
                <a:ea typeface="微软雅黑" pitchFamily="34" charset="-122"/>
              </a:rPr>
              <a:t>PO</a:t>
            </a:r>
            <a:r>
              <a:rPr lang="zh-CN" altLang="en-US" sz="1400" dirty="0" smtClean="0">
                <a:solidFill>
                  <a:schemeClr val="tx1">
                    <a:lumMod val="65000"/>
                    <a:lumOff val="35000"/>
                  </a:schemeClr>
                </a:solidFill>
                <a:latin typeface="微软雅黑" pitchFamily="34" charset="-122"/>
                <a:ea typeface="微软雅黑" pitchFamily="34" charset="-122"/>
              </a:rPr>
              <a:t>膜封装，迚一步阷止了水汽的入侵和酸气的产生）</a:t>
            </a:r>
            <a:endParaRPr lang="en-US" altLang="zh-CN" sz="1400" dirty="0" smtClean="0">
              <a:solidFill>
                <a:schemeClr val="tx1">
                  <a:lumMod val="65000"/>
                  <a:lumOff val="35000"/>
                </a:schemeClr>
              </a:solidFill>
              <a:latin typeface="微软雅黑" pitchFamily="34" charset="-122"/>
              <a:ea typeface="微软雅黑" pitchFamily="34" charset="-122"/>
            </a:endParaRPr>
          </a:p>
          <a:p>
            <a:pPr>
              <a:lnSpc>
                <a:spcPct val="150000"/>
              </a:lnSpc>
              <a:buFont typeface="Arial" pitchFamily="34" charset="0"/>
              <a:buChar char="•"/>
            </a:pPr>
            <a:r>
              <a:rPr lang="en-US" altLang="zh-CN" sz="1400" dirty="0" smtClean="0">
                <a:solidFill>
                  <a:schemeClr val="tx1">
                    <a:lumMod val="65000"/>
                    <a:lumOff val="35000"/>
                  </a:schemeClr>
                </a:solidFill>
                <a:latin typeface="微软雅黑" pitchFamily="34" charset="-122"/>
                <a:ea typeface="微软雅黑" pitchFamily="34" charset="-122"/>
              </a:rPr>
              <a:t>  </a:t>
            </a:r>
            <a:r>
              <a:rPr lang="zh-CN" altLang="en-US" sz="1400" dirty="0" smtClean="0">
                <a:solidFill>
                  <a:schemeClr val="tx1">
                    <a:lumMod val="65000"/>
                    <a:lumOff val="35000"/>
                  </a:schemeClr>
                </a:solidFill>
                <a:latin typeface="微软雅黑" pitchFamily="34" charset="-122"/>
                <a:ea typeface="微软雅黑" pitchFamily="34" charset="-122"/>
              </a:rPr>
              <a:t>玻璃（主要成分二氧化硅），耐候性、耐磨性进高于聚合物背板，在高温、高湿，及紫外、酸、碱、盐、雾、风沙等恶劣环境下都表现出更优秀的耐侯能力</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96823" y="1314434"/>
            <a:ext cx="11144328" cy="0"/>
          </a:xfrm>
          <a:prstGeom prst="line">
            <a:avLst/>
          </a:prstGeom>
          <a:ln w="3810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文本框 1"/>
          <p:cNvSpPr txBox="1"/>
          <p:nvPr/>
        </p:nvSpPr>
        <p:spPr>
          <a:xfrm>
            <a:off x="225385" y="742930"/>
            <a:ext cx="5857916" cy="461665"/>
          </a:xfrm>
          <a:prstGeom prst="rect">
            <a:avLst/>
          </a:prstGeom>
          <a:noFill/>
          <a:ln>
            <a:noFill/>
          </a:ln>
          <a:effectLst/>
        </p:spPr>
        <p:txBody>
          <a:bodyPr wrap="square" rtlCol="0">
            <a:spAutoFit/>
          </a:bodyPr>
          <a:lstStyle/>
          <a:p>
            <a:pPr fontAlgn="auto">
              <a:spcBef>
                <a:spcPts val="0"/>
              </a:spcBef>
              <a:spcAft>
                <a:spcPts val="0"/>
              </a:spcAft>
              <a:defRPr/>
            </a:pP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3.  </a:t>
            </a:r>
            <a:r>
              <a:rPr lang="zh-CN" altLang="en-US"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晶澳产品介绍</a:t>
            </a: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800" b="1" kern="0" dirty="0" smtClean="0">
                <a:solidFill>
                  <a:srgbClr val="C00000"/>
                </a:solidFill>
                <a:latin typeface="黑体" pitchFamily="49" charset="-122"/>
                <a:ea typeface="黑体" pitchFamily="49" charset="-122"/>
                <a:cs typeface="Arial" panose="020B0604020202020204" pitchFamily="34" charset="0"/>
              </a:rPr>
              <a:t>智能组件</a:t>
            </a:r>
            <a:endParaRPr lang="zh-CN" altLang="en-US" sz="1800" b="1" kern="0" dirty="0">
              <a:solidFill>
                <a:srgbClr val="C00000"/>
              </a:solidFill>
              <a:latin typeface="黑体" pitchFamily="49" charset="-122"/>
              <a:ea typeface="黑体" pitchFamily="49" charset="-122"/>
              <a:cs typeface="Arial" panose="020B0604020202020204" pitchFamily="34" charset="0"/>
            </a:endParaRPr>
          </a:p>
        </p:txBody>
      </p:sp>
      <p:sp>
        <p:nvSpPr>
          <p:cNvPr id="32" name="TextBox 31"/>
          <p:cNvSpPr txBox="1"/>
          <p:nvPr/>
        </p:nvSpPr>
        <p:spPr>
          <a:xfrm>
            <a:off x="296823" y="1671624"/>
            <a:ext cx="10001320" cy="369332"/>
          </a:xfrm>
          <a:prstGeom prst="rect">
            <a:avLst/>
          </a:prstGeom>
          <a:noFill/>
        </p:spPr>
        <p:txBody>
          <a:bodyPr wrap="square" rtlCol="0">
            <a:spAutoFit/>
          </a:bodyPr>
          <a:lstStyle/>
          <a:p>
            <a:r>
              <a:rPr lang="zh-CN" altLang="en-US" sz="1800" b="1" dirty="0" smtClean="0">
                <a:solidFill>
                  <a:srgbClr val="C00000"/>
                </a:solidFill>
                <a:latin typeface="微软雅黑" pitchFamily="34" charset="-122"/>
                <a:ea typeface="微软雅黑" pitchFamily="34" charset="-122"/>
              </a:rPr>
              <a:t>智能组件：</a:t>
            </a:r>
            <a:r>
              <a:rPr lang="zh-CN" altLang="en-US" sz="1800" b="1" dirty="0" smtClean="0">
                <a:solidFill>
                  <a:srgbClr val="002060"/>
                </a:solidFill>
                <a:latin typeface="微软雅黑" pitchFamily="34" charset="-122"/>
                <a:ea typeface="微软雅黑" pitchFamily="34" charset="-122"/>
              </a:rPr>
              <a:t>减少失配，消除热斑，增加发电效益</a:t>
            </a:r>
            <a:endParaRPr lang="zh-CN" altLang="en-US" sz="1800" b="1" dirty="0">
              <a:solidFill>
                <a:srgbClr val="002060"/>
              </a:solidFill>
              <a:latin typeface="微软雅黑" pitchFamily="34" charset="-122"/>
              <a:ea typeface="微软雅黑" pitchFamily="34" charset="-122"/>
            </a:endParaRPr>
          </a:p>
        </p:txBody>
      </p:sp>
      <p:pic>
        <p:nvPicPr>
          <p:cNvPr id="33" name="Picture 2"/>
          <p:cNvPicPr>
            <a:picLocks noChangeAspect="1" noChangeArrowheads="1"/>
          </p:cNvPicPr>
          <p:nvPr/>
        </p:nvPicPr>
        <p:blipFill>
          <a:blip r:embed="rId2"/>
          <a:srcRect/>
          <a:stretch>
            <a:fillRect/>
          </a:stretch>
        </p:blipFill>
        <p:spPr bwMode="auto">
          <a:xfrm>
            <a:off x="1022353" y="4369329"/>
            <a:ext cx="4420929" cy="2588707"/>
          </a:xfrm>
          <a:prstGeom prst="rect">
            <a:avLst/>
          </a:prstGeom>
          <a:noFill/>
          <a:ln w="9525">
            <a:noFill/>
            <a:miter lim="800000"/>
            <a:headEnd/>
            <a:tailEnd/>
          </a:ln>
          <a:effectLst/>
        </p:spPr>
      </p:pic>
      <p:pic>
        <p:nvPicPr>
          <p:cNvPr id="34" name="Picture 3"/>
          <p:cNvPicPr>
            <a:picLocks noChangeAspect="1" noChangeArrowheads="1"/>
          </p:cNvPicPr>
          <p:nvPr/>
        </p:nvPicPr>
        <p:blipFill>
          <a:blip r:embed="rId3"/>
          <a:srcRect/>
          <a:stretch>
            <a:fillRect/>
          </a:stretch>
        </p:blipFill>
        <p:spPr bwMode="auto">
          <a:xfrm>
            <a:off x="1022353" y="2230986"/>
            <a:ext cx="2214578" cy="1643074"/>
          </a:xfrm>
          <a:prstGeom prst="rect">
            <a:avLst/>
          </a:prstGeom>
          <a:noFill/>
          <a:ln w="9525">
            <a:noFill/>
            <a:miter lim="800000"/>
            <a:headEnd/>
            <a:tailEnd/>
          </a:ln>
          <a:effectLst/>
        </p:spPr>
      </p:pic>
      <p:pic>
        <p:nvPicPr>
          <p:cNvPr id="35" name="Picture 5"/>
          <p:cNvPicPr>
            <a:picLocks noChangeAspect="1" noChangeArrowheads="1"/>
          </p:cNvPicPr>
          <p:nvPr/>
        </p:nvPicPr>
        <p:blipFill>
          <a:blip r:embed="rId4"/>
          <a:srcRect/>
          <a:stretch>
            <a:fillRect/>
          </a:stretch>
        </p:blipFill>
        <p:spPr bwMode="auto">
          <a:xfrm>
            <a:off x="3522683" y="2230986"/>
            <a:ext cx="2214578" cy="1643074"/>
          </a:xfrm>
          <a:prstGeom prst="rect">
            <a:avLst/>
          </a:prstGeom>
          <a:noFill/>
          <a:ln w="9525">
            <a:noFill/>
            <a:miter lim="800000"/>
            <a:headEnd/>
            <a:tailEnd/>
          </a:ln>
          <a:effectLst/>
        </p:spPr>
      </p:pic>
      <p:pic>
        <p:nvPicPr>
          <p:cNvPr id="36" name="Picture 2"/>
          <p:cNvPicPr>
            <a:picLocks noChangeAspect="1" noChangeArrowheads="1"/>
          </p:cNvPicPr>
          <p:nvPr/>
        </p:nvPicPr>
        <p:blipFill>
          <a:blip r:embed="rId5"/>
          <a:srcRect/>
          <a:stretch>
            <a:fillRect/>
          </a:stretch>
        </p:blipFill>
        <p:spPr bwMode="auto">
          <a:xfrm>
            <a:off x="5880137" y="2230986"/>
            <a:ext cx="2214578" cy="1643073"/>
          </a:xfrm>
          <a:prstGeom prst="rect">
            <a:avLst/>
          </a:prstGeom>
          <a:noFill/>
          <a:ln w="9525">
            <a:noFill/>
            <a:miter lim="800000"/>
            <a:headEnd/>
            <a:tailEnd/>
          </a:ln>
          <a:effectLst/>
        </p:spPr>
      </p:pic>
      <p:sp>
        <p:nvSpPr>
          <p:cNvPr id="37" name="TextBox 12"/>
          <p:cNvSpPr txBox="1"/>
          <p:nvPr/>
        </p:nvSpPr>
        <p:spPr>
          <a:xfrm>
            <a:off x="1093791" y="3874060"/>
            <a:ext cx="2000264" cy="369332"/>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lnSpc>
                <a:spcPct val="150000"/>
              </a:lnSpc>
            </a:pPr>
            <a:r>
              <a:rPr lang="zh-CN" altLang="en-US" sz="1200" dirty="0" smtClean="0">
                <a:latin typeface="微软雅黑" pitchFamily="34" charset="-122"/>
                <a:ea typeface="微软雅黑" pitchFamily="34" charset="-122"/>
              </a:rPr>
              <a:t>部分遮挡</a:t>
            </a:r>
            <a:r>
              <a:rPr lang="en-US" altLang="zh-CN" sz="1200" dirty="0" smtClean="0">
                <a:latin typeface="微软雅黑" pitchFamily="34" charset="-122"/>
                <a:ea typeface="微软雅黑" pitchFamily="34" charset="-122"/>
              </a:rPr>
              <a:t>/</a:t>
            </a:r>
            <a:r>
              <a:rPr lang="zh-CN" altLang="en-US" sz="1200" dirty="0" smtClean="0">
                <a:latin typeface="微软雅黑" pitchFamily="34" charset="-122"/>
                <a:ea typeface="微软雅黑" pitchFamily="34" charset="-122"/>
              </a:rPr>
              <a:t>组件不匹配</a:t>
            </a:r>
            <a:endParaRPr lang="zh-CN" altLang="en-US" sz="1200" dirty="0">
              <a:latin typeface="微软雅黑" pitchFamily="34" charset="-122"/>
              <a:ea typeface="微软雅黑" pitchFamily="34" charset="-122"/>
            </a:endParaRPr>
          </a:p>
        </p:txBody>
      </p:sp>
      <p:sp>
        <p:nvSpPr>
          <p:cNvPr id="38" name="TextBox 13"/>
          <p:cNvSpPr txBox="1"/>
          <p:nvPr/>
        </p:nvSpPr>
        <p:spPr>
          <a:xfrm>
            <a:off x="3879873" y="3874060"/>
            <a:ext cx="3929090" cy="369332"/>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lnSpc>
                <a:spcPct val="150000"/>
              </a:lnSpc>
            </a:pPr>
            <a:r>
              <a:rPr lang="zh-CN" altLang="en-US" sz="1200" dirty="0" smtClean="0">
                <a:latin typeface="微软雅黑" pitchFamily="34" charset="-122"/>
                <a:ea typeface="微软雅黑" pitchFamily="34" charset="-122"/>
              </a:rPr>
              <a:t>屋顶利用面积限制</a:t>
            </a:r>
            <a:r>
              <a:rPr lang="en-US" altLang="zh-CN" sz="1200" dirty="0" smtClean="0">
                <a:latin typeface="微软雅黑" pitchFamily="34" charset="-122"/>
                <a:ea typeface="微软雅黑" pitchFamily="34" charset="-122"/>
              </a:rPr>
              <a:t>/</a:t>
            </a:r>
            <a:r>
              <a:rPr lang="zh-CN" altLang="en-US" sz="1200" dirty="0" smtClean="0">
                <a:latin typeface="微软雅黑" pitchFamily="34" charset="-122"/>
                <a:ea typeface="微软雅黑" pitchFamily="34" charset="-122"/>
              </a:rPr>
              <a:t>组件安装方向不同</a:t>
            </a:r>
            <a:endParaRPr lang="zh-CN" altLang="en-US" sz="1200" dirty="0">
              <a:latin typeface="微软雅黑" pitchFamily="34" charset="-122"/>
              <a:ea typeface="微软雅黑" pitchFamily="34" charset="-122"/>
            </a:endParaRPr>
          </a:p>
        </p:txBody>
      </p:sp>
      <p:sp>
        <p:nvSpPr>
          <p:cNvPr id="39" name="TextBox 14"/>
          <p:cNvSpPr txBox="1"/>
          <p:nvPr/>
        </p:nvSpPr>
        <p:spPr>
          <a:xfrm>
            <a:off x="8597838" y="2154751"/>
            <a:ext cx="1296144" cy="461665"/>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nSpc>
                <a:spcPct val="150000"/>
              </a:lnSpc>
            </a:pPr>
            <a:r>
              <a:rPr lang="zh-CN" altLang="en-US" sz="1600" dirty="0" smtClean="0">
                <a:latin typeface="微软雅黑" pitchFamily="34" charset="-122"/>
                <a:ea typeface="微软雅黑" pitchFamily="34" charset="-122"/>
              </a:rPr>
              <a:t>解决方案：</a:t>
            </a:r>
            <a:endParaRPr lang="zh-CN" altLang="en-US" sz="1600" dirty="0">
              <a:latin typeface="微软雅黑" pitchFamily="34" charset="-122"/>
              <a:ea typeface="微软雅黑" pitchFamily="34" charset="-122"/>
            </a:endParaRPr>
          </a:p>
        </p:txBody>
      </p:sp>
      <p:sp>
        <p:nvSpPr>
          <p:cNvPr id="40" name="TextBox 15"/>
          <p:cNvSpPr txBox="1"/>
          <p:nvPr/>
        </p:nvSpPr>
        <p:spPr>
          <a:xfrm>
            <a:off x="8594781" y="2606682"/>
            <a:ext cx="2357454" cy="523220"/>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kumimoji="1" lang="zh-CN" altLang="en-US" sz="2800" dirty="0" smtClean="0">
                <a:solidFill>
                  <a:srgbClr val="FF0000"/>
                </a:solidFill>
                <a:latin typeface="微软雅黑" pitchFamily="34" charset="-122"/>
                <a:ea typeface="微软雅黑" pitchFamily="34" charset="-122"/>
              </a:rPr>
              <a:t>晶澳智能组件</a:t>
            </a:r>
          </a:p>
        </p:txBody>
      </p:sp>
      <p:sp>
        <p:nvSpPr>
          <p:cNvPr id="41" name="矩形 40"/>
          <p:cNvSpPr/>
          <p:nvPr/>
        </p:nvSpPr>
        <p:spPr bwMode="gray">
          <a:xfrm>
            <a:off x="5451509" y="4726519"/>
            <a:ext cx="5214974" cy="357190"/>
          </a:xfrm>
          <a:prstGeom prst="rect">
            <a:avLst/>
          </a:prstGeom>
          <a:solidFill>
            <a:srgbClr val="FF9618"/>
          </a:solidFill>
          <a:ln w="9525" algn="ctr">
            <a:noFill/>
            <a:round/>
            <a:headEnd/>
            <a:tailEnd/>
          </a:ln>
          <a:effectLst/>
          <a:scene3d>
            <a:camera prst="orthographicFront">
              <a:rot lat="0" lon="12299980" rev="0"/>
            </a:camera>
            <a:lightRig rig="threePt" dir="t"/>
          </a:scene3d>
          <a:sp3d/>
        </p:spPr>
        <p:txBody>
          <a:bodyPr vert="horz" wrap="none" rtlCol="0" anchor="ctr">
            <a:flatTx/>
          </a:bodyPr>
          <a:lstStyle/>
          <a:p>
            <a:pPr algn="ctr"/>
            <a:r>
              <a:rPr lang="zh-CN" altLang="en-US" sz="1400" dirty="0" smtClean="0">
                <a:latin typeface="微软雅黑" pitchFamily="34" charset="-122"/>
                <a:ea typeface="微软雅黑" pitchFamily="34" charset="-122"/>
                <a:cs typeface="Arial" pitchFamily="34" charset="0"/>
              </a:rPr>
              <a:t>能够克服组件失配和局部阴影的问题，获得最大的功率输出</a:t>
            </a:r>
            <a:r>
              <a:rPr lang="en-US" altLang="zh-CN" sz="1400" dirty="0" smtClean="0">
                <a:latin typeface="微软雅黑" pitchFamily="34" charset="-122"/>
                <a:ea typeface="微软雅黑" pitchFamily="34" charset="-122"/>
                <a:cs typeface="Arial" pitchFamily="34" charset="0"/>
              </a:rPr>
              <a:t> </a:t>
            </a:r>
            <a:endParaRPr lang="zh-CN" altLang="en-US" sz="1400" dirty="0" smtClean="0">
              <a:latin typeface="微软雅黑" pitchFamily="34" charset="-122"/>
              <a:ea typeface="微软雅黑" pitchFamily="34" charset="-122"/>
              <a:cs typeface="Arial" pitchFamily="34" charset="0"/>
            </a:endParaRPr>
          </a:p>
        </p:txBody>
      </p:sp>
      <p:sp>
        <p:nvSpPr>
          <p:cNvPr id="42" name="矩形 41"/>
          <p:cNvSpPr/>
          <p:nvPr/>
        </p:nvSpPr>
        <p:spPr bwMode="gray">
          <a:xfrm>
            <a:off x="4951443" y="5155147"/>
            <a:ext cx="5429288" cy="357190"/>
          </a:xfrm>
          <a:prstGeom prst="rect">
            <a:avLst/>
          </a:prstGeom>
          <a:solidFill>
            <a:srgbClr val="0070C0"/>
          </a:solidFill>
          <a:ln w="9525" algn="ctr">
            <a:noFill/>
            <a:round/>
            <a:headEnd/>
            <a:tailEnd/>
          </a:ln>
          <a:effectLst/>
          <a:scene3d>
            <a:camera prst="orthographicFront">
              <a:rot lat="0" lon="12299980" rev="0"/>
            </a:camera>
            <a:lightRig rig="threePt" dir="t"/>
          </a:scene3d>
          <a:sp3d/>
        </p:spPr>
        <p:txBody>
          <a:bodyPr vert="horz" wrap="none" rtlCol="0" anchor="ctr">
            <a:flatTx/>
          </a:bodyPr>
          <a:lstStyle/>
          <a:p>
            <a:pPr algn="ctr"/>
            <a:r>
              <a:rPr lang="zh-CN" altLang="en-US" sz="1400" dirty="0" smtClean="0">
                <a:solidFill>
                  <a:schemeClr val="bg1"/>
                </a:solidFill>
                <a:latin typeface="微软雅黑" pitchFamily="34" charset="-122"/>
                <a:ea typeface="微软雅黑" pitchFamily="34" charset="-122"/>
                <a:cs typeface="Arial" pitchFamily="34" charset="0"/>
              </a:rPr>
              <a:t>不受安装地点的限制，最大化利用安装空间，减少安装成本</a:t>
            </a:r>
          </a:p>
        </p:txBody>
      </p:sp>
      <p:sp>
        <p:nvSpPr>
          <p:cNvPr id="43" name="矩形 42"/>
          <p:cNvSpPr/>
          <p:nvPr/>
        </p:nvSpPr>
        <p:spPr bwMode="gray">
          <a:xfrm>
            <a:off x="5808699" y="5583775"/>
            <a:ext cx="5346700" cy="357190"/>
          </a:xfrm>
          <a:prstGeom prst="rect">
            <a:avLst/>
          </a:prstGeom>
          <a:solidFill>
            <a:srgbClr val="FF9618"/>
          </a:solidFill>
          <a:ln w="9525" algn="ctr">
            <a:noFill/>
            <a:round/>
            <a:headEnd/>
            <a:tailEnd/>
          </a:ln>
          <a:effectLst/>
          <a:scene3d>
            <a:camera prst="orthographicFront">
              <a:rot lat="0" lon="12299980" rev="0"/>
            </a:camera>
            <a:lightRig rig="threePt" dir="t"/>
          </a:scene3d>
          <a:sp3d/>
        </p:spPr>
        <p:txBody>
          <a:bodyPr vert="horz" wrap="none" rtlCol="0" anchor="ctr">
            <a:flatTx/>
          </a:bodyPr>
          <a:lstStyle/>
          <a:p>
            <a:pPr algn="ctr"/>
            <a:r>
              <a:rPr lang="zh-CN" altLang="en-US" sz="1400" dirty="0" smtClean="0">
                <a:latin typeface="微软雅黑" pitchFamily="34" charset="-122"/>
                <a:ea typeface="微软雅黑" pitchFamily="34" charset="-122"/>
                <a:cs typeface="Arial" pitchFamily="34" charset="0"/>
              </a:rPr>
              <a:t>组件实时在线监控，增加电站正常运行时间，方便远程维护</a:t>
            </a:r>
          </a:p>
        </p:txBody>
      </p:sp>
      <p:sp>
        <p:nvSpPr>
          <p:cNvPr id="44" name="矩形 43"/>
          <p:cNvSpPr/>
          <p:nvPr/>
        </p:nvSpPr>
        <p:spPr bwMode="gray">
          <a:xfrm>
            <a:off x="5522947" y="6012403"/>
            <a:ext cx="4714908" cy="357190"/>
          </a:xfrm>
          <a:prstGeom prst="rect">
            <a:avLst/>
          </a:prstGeom>
          <a:solidFill>
            <a:srgbClr val="0070C0"/>
          </a:solidFill>
          <a:ln w="9525" algn="ctr">
            <a:noFill/>
            <a:round/>
            <a:headEnd/>
            <a:tailEnd/>
          </a:ln>
          <a:effectLst/>
          <a:scene3d>
            <a:camera prst="orthographicFront">
              <a:rot lat="0" lon="12299980" rev="0"/>
            </a:camera>
            <a:lightRig rig="threePt" dir="t"/>
          </a:scene3d>
          <a:sp3d/>
        </p:spPr>
        <p:txBody>
          <a:bodyPr vert="horz" wrap="none" rtlCol="0" anchor="ctr">
            <a:flatTx/>
          </a:bodyPr>
          <a:lstStyle/>
          <a:p>
            <a:pPr algn="ctr"/>
            <a:r>
              <a:rPr lang="zh-CN" altLang="en-US" sz="1400" dirty="0" smtClean="0">
                <a:solidFill>
                  <a:schemeClr val="bg1"/>
                </a:solidFill>
                <a:latin typeface="微软雅黑" pitchFamily="34" charset="-122"/>
                <a:ea typeface="微软雅黑" pitchFamily="34" charset="-122"/>
                <a:cs typeface="Arial" pitchFamily="34" charset="0"/>
              </a:rPr>
              <a:t>组件自动关机功能，独特的触电预防和消防安全设计</a:t>
            </a:r>
          </a:p>
        </p:txBody>
      </p:sp>
    </p:spTree>
  </p:cSld>
  <p:clrMapOvr>
    <a:masterClrMapping/>
  </p:clrMapOvr>
  <p:transition>
    <p:fade/>
  </p:transition>
  <p:timing>
    <p:tnLst>
      <p:par>
        <p:cTn id="1" dur="indefinite" restart="never" nodeType="tmRoot"/>
      </p:par>
    </p:tnLst>
  </p:timing>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aphicFrame>
        <p:nvGraphicFramePr>
          <p:cNvPr id="17" name="Group 309"/>
          <p:cNvGraphicFramePr>
            <a:graphicFrameLocks noGrp="1"/>
          </p:cNvGraphicFramePr>
          <p:nvPr/>
        </p:nvGraphicFramePr>
        <p:xfrm>
          <a:off x="5226088" y="1391419"/>
          <a:ext cx="6190925" cy="5263108"/>
        </p:xfrm>
        <a:graphic>
          <a:graphicData uri="http://schemas.openxmlformats.org/drawingml/2006/table">
            <a:tbl>
              <a:tblPr bandCol="1">
                <a:tableStyleId>{5C22544A-7EE6-4342-B048-85BDC9FD1C3A}</a:tableStyleId>
              </a:tblPr>
              <a:tblGrid>
                <a:gridCol w="1701711"/>
                <a:gridCol w="4489214"/>
              </a:tblGrid>
              <a:tr h="431323">
                <a:tc>
                  <a:txBody>
                    <a:bodyPr/>
                    <a:lstStyle/>
                    <a:p>
                      <a:pPr algn="l" defTabSz="1019175" eaLnBrk="1" fontAlgn="base" hangingPunct="1" indent="0" latinLnBrk="0" lvl="0" marL="0" marR="0" rtl="0">
                        <a:lnSpc>
                          <a:spcPct val="95000"/>
                        </a:lnSpc>
                        <a:spcBef>
                          <a:spcPts val="300"/>
                        </a:spcBef>
                        <a:spcAft>
                          <a:spcPts val="300"/>
                        </a:spcAft>
                        <a:buClr>
                          <a:srgbClr val="70193D"/>
                        </a:buClr>
                        <a:buSzPct val="95000"/>
                        <a:buFont charset="2" pitchFamily="18" typeface="Wingdings 2"/>
                        <a:buNone/>
                        <a:tabLst/>
                      </a:pPr>
                      <a:endParaRPr altLang="ko-KR" b="0" baseline="0" cap="none" dirty="0" i="0" kumimoji="0" lang="en-US" normalizeH="0" smtClean="0" strike="noStrike" sz="1300" u="none">
                        <a:ln>
                          <a:noFill/>
                        </a:ln>
                        <a:solidFill>
                          <a:srgbClr val="000000"/>
                        </a:solidFill>
                        <a:effectLst/>
                        <a:latin typeface="+mn-ea"/>
                        <a:ea typeface="+mn-ea"/>
                        <a:cs charset="0" typeface="Arial"/>
                      </a:endParaRPr>
                    </a:p>
                  </a:txBody>
                  <a:tcPr anchor="ctr" horzOverflow="overflow" marB="96007" marL="59405" marR="59405" marT="96007"/>
                </a:tc>
                <a:tc>
                  <a:txBody>
                    <a:bodyPr/>
                    <a:lstStyle/>
                    <a:p>
                      <a:pPr algn="l" defTabSz="728663" eaLnBrk="1" fontAlgn="base" hangingPunct="1" indent="-168275" latinLnBrk="0" lvl="2" marL="171450" marR="0" rtl="0">
                        <a:lnSpc>
                          <a:spcPct val="95000"/>
                        </a:lnSpc>
                        <a:spcBef>
                          <a:spcPts val="300"/>
                        </a:spcBef>
                        <a:spcAft>
                          <a:spcPts val="300"/>
                        </a:spcAft>
                        <a:buClr>
                          <a:schemeClr val="tx2"/>
                        </a:buClr>
                        <a:buSzPct val="80000"/>
                        <a:buFont charset="2" pitchFamily="2" typeface="Wingdings"/>
                        <a:buChar char="n"/>
                        <a:tabLst/>
                      </a:pPr>
                      <a:r>
                        <a:rPr altLang="en-US" baseline="0" cap="none" dirty="0" kern="1200" kumimoji="0" lang="zh-CN" normalizeH="0" smtClean="0" strike="noStrike" sz="1300" u="none">
                          <a:ln>
                            <a:noFill/>
                          </a:ln>
                          <a:effectLst/>
                        </a:rPr>
                        <a:t>中国，北京</a:t>
                      </a:r>
                      <a:endParaRPr altLang="ko-KR" b="0" baseline="0" cap="none" dirty="0" i="0" kern="1200" kumimoji="0" lang="en-US" normalizeH="0" smtClean="0" strike="noStrike" sz="1300" u="none">
                        <a:ln>
                          <a:noFill/>
                        </a:ln>
                        <a:solidFill>
                          <a:srgbClr val="000000"/>
                        </a:solidFill>
                        <a:effectLst/>
                        <a:latin typeface="+mn-ea"/>
                        <a:ea typeface="+mn-ea"/>
                        <a:cs charset="0" pitchFamily="34" typeface="Arial"/>
                      </a:endParaRPr>
                    </a:p>
                  </a:txBody>
                  <a:tcPr anchor="ctr" horzOverflow="overflow" marB="96007" marL="59405" marR="59405" marT="96007"/>
                </a:tc>
              </a:tr>
              <a:tr h="405950">
                <a:tc>
                  <a:txBody>
                    <a:bodyPr/>
                    <a:lstStyle/>
                    <a:p>
                      <a:pPr algn="l" defTabSz="1019175" eaLnBrk="1" fontAlgn="base" hangingPunct="1" indent="0" latinLnBrk="0" lvl="0" marL="0" marR="0" rtl="0">
                        <a:lnSpc>
                          <a:spcPct val="95000"/>
                        </a:lnSpc>
                        <a:spcBef>
                          <a:spcPts val="300"/>
                        </a:spcBef>
                        <a:spcAft>
                          <a:spcPts val="300"/>
                        </a:spcAft>
                        <a:buClr>
                          <a:srgbClr val="70193D"/>
                        </a:buClr>
                        <a:buSzPct val="95000"/>
                        <a:buFont charset="2" pitchFamily="18" typeface="Wingdings 2"/>
                        <a:buNone/>
                        <a:tabLst/>
                      </a:pPr>
                      <a:endParaRPr altLang="en-US" b="0" baseline="0" cap="none" dirty="0" i="0" kumimoji="0" lang="ko-KR" normalizeH="0" smtClean="0" strike="noStrike" sz="1300" u="none">
                        <a:ln>
                          <a:noFill/>
                        </a:ln>
                        <a:solidFill>
                          <a:srgbClr val="000000"/>
                        </a:solidFill>
                        <a:effectLst/>
                        <a:latin typeface="+mn-ea"/>
                        <a:ea typeface="+mn-ea"/>
                        <a:cs charset="0" typeface="Arial"/>
                      </a:endParaRPr>
                    </a:p>
                  </a:txBody>
                  <a:tcPr anchor="ctr" horzOverflow="overflow" marB="96007" marL="59405" marR="59405" marT="96007"/>
                </a:tc>
                <a:tc>
                  <a:txBody>
                    <a:bodyPr/>
                    <a:lstStyle/>
                    <a:p>
                      <a:pPr algn="l" defTabSz="728663" eaLnBrk="1" fontAlgn="base" hangingPunct="1" indent="-168275" latinLnBrk="0" lvl="2" marL="171450" marR="0" rtl="0">
                        <a:lnSpc>
                          <a:spcPct val="95000"/>
                        </a:lnSpc>
                        <a:spcBef>
                          <a:spcPts val="300"/>
                        </a:spcBef>
                        <a:spcAft>
                          <a:spcPts val="300"/>
                        </a:spcAft>
                        <a:buClr>
                          <a:schemeClr val="tx2"/>
                        </a:buClr>
                        <a:buSzPct val="80000"/>
                        <a:buFont charset="2" pitchFamily="2" typeface="Wingdings"/>
                        <a:buChar char="n"/>
                        <a:tabLst/>
                        <a:defRPr/>
                      </a:pPr>
                      <a:r>
                        <a:rPr altLang="ko-KR" baseline="0" cap="none" dirty="0" kern="1200" kumimoji="0" lang="en-US" normalizeH="0" smtClean="0" strike="noStrike" sz="1300" u="none">
                          <a:ln>
                            <a:noFill/>
                          </a:ln>
                          <a:effectLst/>
                        </a:rPr>
                        <a:t>2005</a:t>
                      </a:r>
                      <a:r>
                        <a:rPr altLang="en-US" baseline="0" cap="none" dirty="0" kern="1200" kumimoji="0" lang="zh-CN" normalizeH="0" smtClean="0" strike="noStrike" sz="1300" u="none">
                          <a:ln>
                            <a:noFill/>
                          </a:ln>
                          <a:effectLst/>
                        </a:rPr>
                        <a:t>年</a:t>
                      </a:r>
                      <a:r>
                        <a:rPr altLang="zh-CN" baseline="0" cap="none" dirty="0" kern="1200" kumimoji="0" lang="en-US" normalizeH="0" smtClean="0" strike="noStrike" sz="1300" u="none">
                          <a:ln>
                            <a:noFill/>
                          </a:ln>
                          <a:effectLst/>
                        </a:rPr>
                        <a:t>5</a:t>
                      </a:r>
                      <a:r>
                        <a:rPr altLang="en-US" baseline="0" cap="none" dirty="0" kern="1200" kumimoji="0" lang="zh-CN" normalizeH="0" smtClean="0" strike="noStrike" sz="1300" u="none">
                          <a:ln>
                            <a:noFill/>
                          </a:ln>
                          <a:effectLst/>
                        </a:rPr>
                        <a:t>月</a:t>
                      </a:r>
                      <a:r>
                        <a:rPr altLang="ko-KR" baseline="0" cap="none" dirty="0" kern="1200" kumimoji="0" lang="en-US" normalizeH="0" smtClean="0" strike="noStrike" sz="1300" u="none">
                          <a:ln>
                            <a:noFill/>
                          </a:ln>
                          <a:effectLst/>
                        </a:rPr>
                        <a:t> / 2007</a:t>
                      </a:r>
                      <a:r>
                        <a:rPr altLang="en-US" baseline="0" cap="none" dirty="0" kern="1200" kumimoji="0" lang="zh-CN" normalizeH="0" smtClean="0" strike="noStrike" sz="1300" u="none">
                          <a:ln>
                            <a:noFill/>
                          </a:ln>
                          <a:effectLst/>
                        </a:rPr>
                        <a:t>年</a:t>
                      </a:r>
                      <a:r>
                        <a:rPr altLang="zh-CN" baseline="0" cap="none" dirty="0" kern="1200" kumimoji="0" lang="en-US" normalizeH="0" smtClean="0" strike="noStrike" sz="1300" u="none">
                          <a:ln>
                            <a:noFill/>
                          </a:ln>
                          <a:effectLst/>
                        </a:rPr>
                        <a:t>2</a:t>
                      </a:r>
                      <a:r>
                        <a:rPr altLang="en-US" baseline="0" cap="none" dirty="0" kern="1200" kumimoji="0" lang="zh-CN" normalizeH="0" smtClean="0" strike="noStrike" sz="1300" u="none">
                          <a:ln>
                            <a:noFill/>
                          </a:ln>
                          <a:effectLst/>
                        </a:rPr>
                        <a:t>月 </a:t>
                      </a:r>
                      <a:r>
                        <a:rPr altLang="ko-KR" baseline="0" cap="none" dirty="0" kern="1200" kumimoji="0" lang="en-US" normalizeH="0" smtClean="0" strike="noStrike" sz="1300" u="none">
                          <a:ln>
                            <a:noFill/>
                          </a:ln>
                          <a:effectLst/>
                        </a:rPr>
                        <a:t>JASO (NASDAQ)</a:t>
                      </a:r>
                      <a:endParaRPr altLang="ko-KR" b="0" baseline="0" cap="none" dirty="0" i="0" kern="1200" kumimoji="0" lang="en-US" normalizeH="0" smtClean="0" strike="noStrike" sz="1300" u="none">
                        <a:ln>
                          <a:noFill/>
                        </a:ln>
                        <a:solidFill>
                          <a:srgbClr val="000000"/>
                        </a:solidFill>
                        <a:effectLst/>
                        <a:latin typeface="+mn-ea"/>
                        <a:ea typeface="+mn-ea"/>
                        <a:cs charset="0" pitchFamily="34" typeface="Arial"/>
                      </a:endParaRPr>
                    </a:p>
                  </a:txBody>
                  <a:tcPr anchor="ctr" horzOverflow="overflow" marB="96007" marL="59405" marR="59405" marT="96007"/>
                </a:tc>
              </a:tr>
              <a:tr h="916247">
                <a:tc>
                  <a:txBody>
                    <a:bodyPr/>
                    <a:lstStyle/>
                    <a:p>
                      <a:pPr algn="l" defTabSz="1019175" eaLnBrk="1" fontAlgn="base" hangingPunct="1" indent="0" latinLnBrk="0" lvl="0" marL="0" marR="0" rtl="0">
                        <a:lnSpc>
                          <a:spcPct val="95000"/>
                        </a:lnSpc>
                        <a:spcBef>
                          <a:spcPts val="300"/>
                        </a:spcBef>
                        <a:spcAft>
                          <a:spcPts val="300"/>
                        </a:spcAft>
                        <a:buClr>
                          <a:srgbClr val="70193D"/>
                        </a:buClr>
                        <a:buSzPct val="95000"/>
                        <a:buFont charset="2" pitchFamily="18" typeface="Wingdings 2"/>
                        <a:buNone/>
                        <a:tabLst/>
                      </a:pPr>
                      <a:endParaRPr altLang="en-US" b="0" baseline="0" cap="none" dirty="0" i="0" kumimoji="0" lang="ko-KR" normalizeH="0" smtClean="0" strike="noStrike" sz="1300" u="none">
                        <a:ln>
                          <a:noFill/>
                        </a:ln>
                        <a:solidFill>
                          <a:srgbClr val="000000"/>
                        </a:solidFill>
                        <a:effectLst/>
                        <a:latin typeface="+mn-ea"/>
                        <a:ea typeface="+mn-ea"/>
                        <a:cs charset="0" typeface="Arial"/>
                      </a:endParaRPr>
                    </a:p>
                  </a:txBody>
                  <a:tcPr anchor="ctr" horzOverflow="overflow" marB="96007" marL="59405" marR="59405" marT="96007"/>
                </a:tc>
                <a:tc>
                  <a:txBody>
                    <a:bodyPr/>
                    <a:lstStyle/>
                    <a:p>
                      <a:pPr algn="l" defTabSz="728663" eaLnBrk="1" fontAlgn="base" hangingPunct="1" indent="-168275" latinLnBrk="0" lvl="2" marL="171450" marR="0" rtl="0">
                        <a:lnSpc>
                          <a:spcPct val="95000"/>
                        </a:lnSpc>
                        <a:spcBef>
                          <a:spcPts val="300"/>
                        </a:spcBef>
                        <a:spcAft>
                          <a:spcPts val="300"/>
                        </a:spcAft>
                        <a:buClr>
                          <a:schemeClr val="tx2"/>
                        </a:buClr>
                        <a:buSzPct val="80000"/>
                        <a:buFont charset="2" pitchFamily="2" typeface="Wingdings"/>
                        <a:buChar char="n"/>
                        <a:tabLst/>
                      </a:pPr>
                      <a:r>
                        <a:rPr altLang="ko-KR" baseline="0" cap="none" dirty="0" kern="1200" kumimoji="0" lang="en-US" normalizeH="0" smtClean="0" strike="noStrike" sz="1300" u="none">
                          <a:ln>
                            <a:noFill/>
                          </a:ln>
                          <a:effectLst/>
                        </a:rPr>
                        <a:t>5.5 GW</a:t>
                      </a:r>
                      <a:r>
                        <a:rPr altLang="en-US" baseline="0" cap="none" dirty="0" kern="1200" kumimoji="0" lang="zh-CN" normalizeH="0" smtClean="0" strike="noStrike" sz="1300" u="none">
                          <a:ln>
                            <a:noFill/>
                          </a:ln>
                          <a:effectLst/>
                        </a:rPr>
                        <a:t>太阳能组件</a:t>
                      </a:r>
                      <a:endParaRPr altLang="ko-KR" baseline="0" cap="none" dirty="0" kern="1200" kumimoji="0" lang="en-US" normalizeH="0" smtClean="0" strike="noStrike" sz="1300" u="none">
                        <a:ln>
                          <a:noFill/>
                        </a:ln>
                        <a:effectLst/>
                      </a:endParaRPr>
                    </a:p>
                    <a:p>
                      <a:pPr algn="l" defTabSz="728663" eaLnBrk="1" fontAlgn="base" hangingPunct="1" indent="-168275" latinLnBrk="0" lvl="2" marL="171450" marR="0" rtl="0">
                        <a:lnSpc>
                          <a:spcPct val="95000"/>
                        </a:lnSpc>
                        <a:spcBef>
                          <a:spcPts val="300"/>
                        </a:spcBef>
                        <a:spcAft>
                          <a:spcPts val="300"/>
                        </a:spcAft>
                        <a:buClr>
                          <a:schemeClr val="tx2"/>
                        </a:buClr>
                        <a:buSzPct val="80000"/>
                        <a:buFont charset="2" pitchFamily="2" typeface="Wingdings"/>
                        <a:buChar char="n"/>
                        <a:tabLst/>
                      </a:pPr>
                      <a:r>
                        <a:rPr altLang="ko-KR" baseline="0" cap="none" dirty="0" kern="1200" kumimoji="0" lang="en-US" normalizeH="0" smtClean="0" strike="noStrike" sz="1300" u="none">
                          <a:ln>
                            <a:noFill/>
                          </a:ln>
                          <a:effectLst/>
                        </a:rPr>
                        <a:t>5.5 GW</a:t>
                      </a:r>
                      <a:r>
                        <a:rPr altLang="en-US" baseline="0" cap="none" dirty="0" kern="1200" kumimoji="0" lang="zh-CN" normalizeH="0" smtClean="0" strike="noStrike" sz="1300" u="none">
                          <a:ln>
                            <a:noFill/>
                          </a:ln>
                          <a:effectLst/>
                        </a:rPr>
                        <a:t>太阳能电池</a:t>
                      </a:r>
                      <a:endParaRPr altLang="zh-CN" baseline="0" cap="none" dirty="0" kern="1200" kumimoji="0" lang="en-US" normalizeH="0" smtClean="0" strike="noStrike" sz="1300" u="none">
                        <a:ln>
                          <a:noFill/>
                        </a:ln>
                        <a:effectLst/>
                      </a:endParaRPr>
                    </a:p>
                    <a:p>
                      <a:pPr algn="l" defTabSz="728663" eaLnBrk="1" fontAlgn="base" hangingPunct="1" indent="-168275" latinLnBrk="0" lvl="2" marL="171450" marR="0" rtl="0">
                        <a:lnSpc>
                          <a:spcPct val="95000"/>
                        </a:lnSpc>
                        <a:spcBef>
                          <a:spcPts val="300"/>
                        </a:spcBef>
                        <a:spcAft>
                          <a:spcPts val="300"/>
                        </a:spcAft>
                        <a:buClr>
                          <a:schemeClr val="tx2"/>
                        </a:buClr>
                        <a:buSzPct val="80000"/>
                        <a:buFont charset="2" pitchFamily="2" typeface="Wingdings"/>
                        <a:buChar char="n"/>
                        <a:tabLst/>
                        <a:defRPr/>
                      </a:pPr>
                      <a:r>
                        <a:rPr altLang="ko-KR" baseline="0" cap="none" dirty="0" kern="1200" kumimoji="0" lang="en-US" normalizeH="0" smtClean="0" strike="noStrike" sz="1300" u="none">
                          <a:ln>
                            <a:noFill/>
                          </a:ln>
                          <a:effectLst/>
                        </a:rPr>
                        <a:t>2.0GW</a:t>
                      </a:r>
                      <a:r>
                        <a:rPr altLang="en-US" baseline="0" cap="none" dirty="0" kern="1200" kumimoji="0" lang="zh-CN" normalizeH="0" smtClean="0" strike="noStrike" sz="1300" u="none">
                          <a:ln>
                            <a:noFill/>
                          </a:ln>
                          <a:effectLst/>
                        </a:rPr>
                        <a:t>硅片</a:t>
                      </a:r>
                      <a:endParaRPr altLang="ko-KR" b="0" baseline="0" cap="none" dirty="0" i="0" kern="1200" kumimoji="0" lang="en-US" normalizeH="0" smtClean="0" strike="noStrike" sz="1300" u="none">
                        <a:ln>
                          <a:noFill/>
                        </a:ln>
                        <a:solidFill>
                          <a:srgbClr val="000000"/>
                        </a:solidFill>
                        <a:effectLst/>
                        <a:latin typeface="+mn-ea"/>
                        <a:ea typeface="+mn-ea"/>
                        <a:cs charset="0" pitchFamily="34" typeface="Arial"/>
                      </a:endParaRPr>
                    </a:p>
                  </a:txBody>
                  <a:tcPr anchor="ctr" horzOverflow="overflow" marB="96007" marL="59405" marR="59405" marT="96007"/>
                </a:tc>
              </a:tr>
              <a:tr h="650647">
                <a:tc>
                  <a:txBody>
                    <a:bodyPr/>
                    <a:lstStyle/>
                    <a:p>
                      <a:pPr algn="l" defTabSz="1019175" eaLnBrk="1" fontAlgn="base" hangingPunct="1" indent="0" latinLnBrk="0" lvl="0" marL="0" marR="0" rtl="0">
                        <a:lnSpc>
                          <a:spcPct val="95000"/>
                        </a:lnSpc>
                        <a:spcBef>
                          <a:spcPts val="300"/>
                        </a:spcBef>
                        <a:spcAft>
                          <a:spcPts val="300"/>
                        </a:spcAft>
                        <a:buClr>
                          <a:srgbClr val="70193D"/>
                        </a:buClr>
                        <a:buSzPct val="95000"/>
                        <a:buFont charset="2" pitchFamily="18" typeface="Wingdings 2"/>
                        <a:buNone/>
                        <a:tabLst/>
                      </a:pPr>
                      <a:endParaRPr altLang="en-US" b="0" baseline="0" cap="none" dirty="0" i="0" kumimoji="0" lang="ko-KR" normalizeH="0" smtClean="0" strike="noStrike" sz="1300" u="none">
                        <a:ln>
                          <a:noFill/>
                        </a:ln>
                        <a:solidFill>
                          <a:srgbClr val="000000"/>
                        </a:solidFill>
                        <a:effectLst/>
                        <a:latin typeface="+mn-ea"/>
                        <a:ea typeface="+mn-ea"/>
                        <a:cs charset="0" typeface="Arial"/>
                      </a:endParaRPr>
                    </a:p>
                  </a:txBody>
                  <a:tcPr anchor="ctr" horzOverflow="overflow" marB="96007" marL="59405" marR="59405" marT="96007"/>
                </a:tc>
                <a:tc>
                  <a:txBody>
                    <a:bodyPr/>
                    <a:lstStyle/>
                    <a:p>
                      <a:pPr algn="l" defTabSz="728663" eaLnBrk="1" fontAlgn="base" hangingPunct="1" indent="-168275" latinLnBrk="0" lvl="2" marL="171450" marR="0" rtl="0">
                        <a:lnSpc>
                          <a:spcPct val="95000"/>
                        </a:lnSpc>
                        <a:spcBef>
                          <a:spcPts val="300"/>
                        </a:spcBef>
                        <a:spcAft>
                          <a:spcPts val="300"/>
                        </a:spcAft>
                        <a:buClr>
                          <a:schemeClr val="tx2"/>
                        </a:buClr>
                        <a:buSzPct val="80000"/>
                        <a:buFont charset="2" pitchFamily="2" typeface="Wingdings"/>
                        <a:buChar char="n"/>
                        <a:tabLst/>
                      </a:pPr>
                      <a:r>
                        <a:rPr altLang="ko-KR" baseline="0" cap="none" dirty="0" kern="1200" kumimoji="0" lang="en-US" normalizeH="0" smtClean="0" strike="noStrike" sz="1300" u="none">
                          <a:ln>
                            <a:noFill/>
                          </a:ln>
                          <a:effectLst/>
                        </a:rPr>
                        <a:t>2013: 2.1 GW</a:t>
                      </a:r>
                    </a:p>
                    <a:p>
                      <a:pPr algn="l" defTabSz="728663" eaLnBrk="1" fontAlgn="base" hangingPunct="1" indent="-168275" latinLnBrk="0" lvl="2" marL="171450" marR="0" rtl="0">
                        <a:lnSpc>
                          <a:spcPct val="95000"/>
                        </a:lnSpc>
                        <a:spcBef>
                          <a:spcPts val="300"/>
                        </a:spcBef>
                        <a:spcAft>
                          <a:spcPts val="300"/>
                        </a:spcAft>
                        <a:buClr>
                          <a:schemeClr val="tx2"/>
                        </a:buClr>
                        <a:buSzPct val="80000"/>
                        <a:buFont charset="2" pitchFamily="2" typeface="Wingdings"/>
                        <a:buChar char="n"/>
                        <a:tabLst/>
                        <a:defRPr/>
                      </a:pPr>
                      <a:r>
                        <a:rPr altLang="ko-KR" baseline="0" cap="none" dirty="0" kern="1200" kumimoji="0" lang="en-US" normalizeH="0" smtClean="0" strike="noStrike" sz="1300" u="none">
                          <a:ln>
                            <a:noFill/>
                          </a:ln>
                          <a:effectLst/>
                        </a:rPr>
                        <a:t>2014: 3.1</a:t>
                      </a:r>
                      <a:r>
                        <a:rPr altLang="zh-CN" baseline="0" cap="none" dirty="0" kern="1200" kumimoji="0" lang="en-US" normalizeH="0" smtClean="0" strike="noStrike" sz="1300" u="none">
                          <a:ln>
                            <a:noFill/>
                          </a:ln>
                          <a:effectLst/>
                        </a:rPr>
                        <a:t> GW</a:t>
                      </a:r>
                      <a:endParaRPr altLang="ko-KR" b="0" baseline="0" cap="none" dirty="0" i="0" kern="1200" kumimoji="0" lang="en-US" normalizeH="0" smtClean="0" strike="noStrike" sz="1300" u="none">
                        <a:ln>
                          <a:noFill/>
                        </a:ln>
                        <a:solidFill>
                          <a:srgbClr val="000000"/>
                        </a:solidFill>
                        <a:effectLst/>
                        <a:latin typeface="+mn-ea"/>
                        <a:ea typeface="+mn-ea"/>
                        <a:cs charset="0" pitchFamily="34" typeface="Arial"/>
                      </a:endParaRPr>
                    </a:p>
                  </a:txBody>
                  <a:tcPr anchor="ctr" horzOverflow="overflow" marB="96007" marL="59405" marR="59405" marT="96007"/>
                </a:tc>
              </a:tr>
              <a:tr h="474648">
                <a:tc>
                  <a:txBody>
                    <a:bodyPr/>
                    <a:lstStyle/>
                    <a:p>
                      <a:pPr algn="l" defTabSz="1019175" eaLnBrk="1" fontAlgn="base" hangingPunct="1" indent="0" latinLnBrk="0" lvl="0" marL="0" marR="0" rtl="0">
                        <a:lnSpc>
                          <a:spcPct val="95000"/>
                        </a:lnSpc>
                        <a:spcBef>
                          <a:spcPts val="300"/>
                        </a:spcBef>
                        <a:spcAft>
                          <a:spcPts val="300"/>
                        </a:spcAft>
                        <a:buClr>
                          <a:srgbClr val="70193D"/>
                        </a:buClr>
                        <a:buSzPct val="95000"/>
                        <a:buFont charset="2" pitchFamily="18" typeface="Wingdings 2"/>
                        <a:buNone/>
                        <a:tabLst/>
                      </a:pPr>
                      <a:endParaRPr altLang="en-US" b="0" baseline="0" cap="none" dirty="0" i="0" kumimoji="0" lang="ko-KR" normalizeH="0" smtClean="0" strike="noStrike" sz="1300" u="none">
                        <a:ln>
                          <a:noFill/>
                        </a:ln>
                        <a:solidFill>
                          <a:srgbClr val="000000"/>
                        </a:solidFill>
                        <a:effectLst/>
                        <a:latin typeface="+mn-ea"/>
                        <a:ea typeface="+mn-ea"/>
                        <a:cs charset="0" typeface="Arial"/>
                      </a:endParaRPr>
                    </a:p>
                  </a:txBody>
                  <a:tcPr anchor="ctr" horzOverflow="overflow" marB="96007" marL="59405" marR="59405" marT="96007"/>
                </a:tc>
                <a:tc>
                  <a:txBody>
                    <a:bodyPr/>
                    <a:lstStyle/>
                    <a:p>
                      <a:pPr algn="l" defTabSz="728663" eaLnBrk="1" fontAlgn="base" hangingPunct="1" indent="-168275" latinLnBrk="0" lvl="2" marL="171450" marR="0" rtl="0">
                        <a:lnSpc>
                          <a:spcPct val="95000"/>
                        </a:lnSpc>
                        <a:spcBef>
                          <a:spcPts val="300"/>
                        </a:spcBef>
                        <a:spcAft>
                          <a:spcPts val="300"/>
                        </a:spcAft>
                        <a:buClr>
                          <a:schemeClr val="tx2"/>
                        </a:buClr>
                        <a:buSzPct val="80000"/>
                        <a:buFont charset="2" pitchFamily="2" typeface="Wingdings"/>
                        <a:buChar char="n"/>
                        <a:tabLst/>
                        <a:defRPr/>
                      </a:pPr>
                      <a:r>
                        <a:rPr altLang="en-US" baseline="0" cap="none" dirty="0" kern="1200" kumimoji="0" lang="zh-CN" normalizeH="0" smtClean="0" strike="noStrike" sz="1300" u="none">
                          <a:ln>
                            <a:noFill/>
                          </a:ln>
                          <a:effectLst/>
                        </a:rPr>
                        <a:t>截止于</a:t>
                      </a:r>
                      <a:r>
                        <a:rPr altLang="zh-CN" baseline="0" cap="none" dirty="0" kern="1200" kumimoji="0" lang="en-US" normalizeH="0" smtClean="0" strike="noStrike" sz="1300" u="none">
                          <a:ln>
                            <a:noFill/>
                          </a:ln>
                          <a:effectLst/>
                        </a:rPr>
                        <a:t>2014</a:t>
                      </a:r>
                      <a:r>
                        <a:rPr altLang="en-US" baseline="0" cap="none" dirty="0" kern="1200" kumimoji="0" lang="zh-CN" normalizeH="0" smtClean="0" strike="noStrike" sz="1300" u="none">
                          <a:ln>
                            <a:noFill/>
                          </a:ln>
                          <a:effectLst/>
                        </a:rPr>
                        <a:t>年底，</a:t>
                      </a:r>
                      <a:r>
                        <a:rPr altLang="ko-KR" baseline="0" cap="none" dirty="0" kern="1200" kumimoji="0" lang="en-US" normalizeH="0" smtClean="0" strike="noStrike" sz="1300" u="none">
                          <a:ln>
                            <a:noFill/>
                          </a:ln>
                          <a:effectLst/>
                        </a:rPr>
                        <a:t>12,362</a:t>
                      </a:r>
                      <a:r>
                        <a:rPr altLang="en-US" baseline="0" cap="none" dirty="0" kern="1200" kumimoji="0" lang="zh-CN" normalizeH="0" smtClean="0" strike="noStrike" sz="1300" u="none">
                          <a:ln>
                            <a:noFill/>
                          </a:ln>
                          <a:effectLst/>
                        </a:rPr>
                        <a:t>人</a:t>
                      </a:r>
                      <a:endParaRPr altLang="ko-KR" b="0" baseline="0" cap="none" dirty="0" i="0" kern="1200" kumimoji="0" lang="en-US" normalizeH="0" smtClean="0" strike="noStrike" sz="1300" u="none">
                        <a:ln>
                          <a:noFill/>
                        </a:ln>
                        <a:solidFill>
                          <a:srgbClr val="000000"/>
                        </a:solidFill>
                        <a:effectLst/>
                        <a:latin typeface="+mn-ea"/>
                        <a:ea typeface="+mn-ea"/>
                        <a:cs charset="0" pitchFamily="34" typeface="Arial"/>
                      </a:endParaRPr>
                    </a:p>
                  </a:txBody>
                  <a:tcPr anchor="ctr" horzOverflow="overflow" marB="96007" marL="59405" marR="59405" marT="96007"/>
                </a:tc>
              </a:tr>
              <a:tr h="1468046">
                <a:tc>
                  <a:txBody>
                    <a:bodyPr/>
                    <a:lstStyle/>
                    <a:p>
                      <a:pPr algn="l" defTabSz="1019175" eaLnBrk="1" fontAlgn="base" hangingPunct="1" indent="0" latinLnBrk="0" lvl="0" marL="0" marR="0" rtl="0">
                        <a:lnSpc>
                          <a:spcPct val="95000"/>
                        </a:lnSpc>
                        <a:spcBef>
                          <a:spcPts val="300"/>
                        </a:spcBef>
                        <a:spcAft>
                          <a:spcPts val="300"/>
                        </a:spcAft>
                        <a:buClr>
                          <a:srgbClr val="70193D"/>
                        </a:buClr>
                        <a:buSzPct val="95000"/>
                        <a:buFont charset="2" pitchFamily="18" typeface="Wingdings 2"/>
                        <a:buNone/>
                        <a:tabLst/>
                      </a:pPr>
                      <a:endParaRPr altLang="en-US" b="0" baseline="0" cap="none" dirty="0" i="0" kumimoji="0" lang="ko-KR" normalizeH="0" smtClean="0" strike="noStrike" sz="1300" u="none">
                        <a:ln>
                          <a:noFill/>
                        </a:ln>
                        <a:solidFill>
                          <a:srgbClr val="000000"/>
                        </a:solidFill>
                        <a:effectLst/>
                        <a:latin typeface="+mn-ea"/>
                        <a:ea typeface="+mn-ea"/>
                        <a:cs charset="0" typeface="Arial"/>
                      </a:endParaRPr>
                    </a:p>
                  </a:txBody>
                  <a:tcPr anchor="ctr" horzOverflow="overflow" marB="96007" marL="59405" marR="59405" marT="96007"/>
                </a:tc>
                <a:tc>
                  <a:txBody>
                    <a:bodyPr/>
                    <a:lstStyle/>
                    <a:p>
                      <a:pPr algn="l" defTabSz="728663" eaLnBrk="1" fontAlgn="base" hangingPunct="1" indent="-168275" latinLnBrk="0" lvl="2" marL="171450" marR="0" rtl="0">
                        <a:lnSpc>
                          <a:spcPct val="95000"/>
                        </a:lnSpc>
                        <a:spcBef>
                          <a:spcPts val="300"/>
                        </a:spcBef>
                        <a:spcAft>
                          <a:spcPts val="300"/>
                        </a:spcAft>
                        <a:buClr>
                          <a:schemeClr val="tx2"/>
                        </a:buClr>
                        <a:buSzPct val="80000"/>
                        <a:buFont charset="2" pitchFamily="2" typeface="Wingdings"/>
                        <a:buChar char="n"/>
                        <a:tabLst/>
                        <a:defRPr/>
                      </a:pPr>
                      <a:r>
                        <a:rPr altLang="en-US" baseline="0" cap="none" dirty="0" kumimoji="0" lang="zh-CN" normalizeH="0" smtClean="0" strike="noStrike" sz="1300" u="none">
                          <a:ln>
                            <a:noFill/>
                          </a:ln>
                          <a:effectLst/>
                        </a:rPr>
                        <a:t>领先的技术创新</a:t>
                      </a:r>
                      <a:endParaRPr altLang="zh-CN" baseline="0" cap="none" dirty="0" kumimoji="0" lang="en-US" normalizeH="0" smtClean="0" strike="noStrike" sz="1300" u="none">
                        <a:ln>
                          <a:noFill/>
                        </a:ln>
                        <a:effectLst/>
                      </a:endParaRPr>
                    </a:p>
                    <a:p>
                      <a:pPr algn="l" defTabSz="728663" eaLnBrk="1" fontAlgn="base" hangingPunct="1" indent="-168275" latinLnBrk="0" lvl="2" marL="171450" marR="0" rtl="0">
                        <a:lnSpc>
                          <a:spcPct val="95000"/>
                        </a:lnSpc>
                        <a:spcBef>
                          <a:spcPts val="300"/>
                        </a:spcBef>
                        <a:spcAft>
                          <a:spcPts val="300"/>
                        </a:spcAft>
                        <a:buClr>
                          <a:schemeClr val="tx2"/>
                        </a:buClr>
                        <a:buSzPct val="80000"/>
                        <a:buFont charset="2" pitchFamily="2" typeface="Wingdings"/>
                        <a:buChar char="n"/>
                        <a:tabLst/>
                      </a:pPr>
                      <a:r>
                        <a:rPr altLang="en-US" baseline="0" cap="none" dirty="0" kumimoji="0" lang="zh-CN" normalizeH="0" smtClean="0" strike="noStrike" sz="1300" u="none">
                          <a:ln>
                            <a:noFill/>
                          </a:ln>
                          <a:effectLst/>
                        </a:rPr>
                        <a:t>领先的行业地位</a:t>
                      </a:r>
                      <a:endParaRPr altLang="zh-CN" baseline="0" cap="none" dirty="0" kumimoji="0" lang="en-US" normalizeH="0" smtClean="0" strike="noStrike" sz="1300" u="none">
                        <a:ln>
                          <a:noFill/>
                        </a:ln>
                        <a:effectLst/>
                      </a:endParaRPr>
                    </a:p>
                    <a:p>
                      <a:pPr algn="l" defTabSz="728663" eaLnBrk="1" fontAlgn="base" hangingPunct="1" indent="-168275" latinLnBrk="0" lvl="2" marL="171450" marR="0" rtl="0">
                        <a:lnSpc>
                          <a:spcPct val="95000"/>
                        </a:lnSpc>
                        <a:spcBef>
                          <a:spcPts val="300"/>
                        </a:spcBef>
                        <a:spcAft>
                          <a:spcPts val="300"/>
                        </a:spcAft>
                        <a:buClr>
                          <a:schemeClr val="tx2"/>
                        </a:buClr>
                        <a:buSzPct val="80000"/>
                        <a:buFont charset="2" pitchFamily="2" typeface="Wingdings"/>
                        <a:buChar char="n"/>
                        <a:tabLst/>
                      </a:pPr>
                      <a:r>
                        <a:rPr altLang="en-US" baseline="0" cap="none" dirty="0" kumimoji="0" lang="zh-CN" normalizeH="0" smtClean="0" strike="noStrike" sz="1300" u="none">
                          <a:ln>
                            <a:noFill/>
                          </a:ln>
                          <a:effectLst/>
                        </a:rPr>
                        <a:t>稳健的财务状况</a:t>
                      </a:r>
                      <a:endParaRPr altLang="zh-CN" baseline="0" cap="none" dirty="0" kumimoji="0" lang="en-US" normalizeH="0" smtClean="0" strike="noStrike" sz="1300" u="none">
                        <a:ln>
                          <a:noFill/>
                        </a:ln>
                        <a:effectLst/>
                      </a:endParaRPr>
                    </a:p>
                    <a:p>
                      <a:pPr algn="l" defTabSz="728663" eaLnBrk="1" fontAlgn="base" hangingPunct="1" indent="-168275" latinLnBrk="0" lvl="2" marL="171450" marR="0" rtl="0">
                        <a:lnSpc>
                          <a:spcPct val="95000"/>
                        </a:lnSpc>
                        <a:spcBef>
                          <a:spcPts val="300"/>
                        </a:spcBef>
                        <a:spcAft>
                          <a:spcPts val="300"/>
                        </a:spcAft>
                        <a:buClr>
                          <a:schemeClr val="tx2"/>
                        </a:buClr>
                        <a:buSzPct val="80000"/>
                        <a:buFont charset="2" pitchFamily="2" typeface="Wingdings"/>
                        <a:buChar char="n"/>
                        <a:tabLst/>
                      </a:pPr>
                      <a:r>
                        <a:rPr altLang="en-US" baseline="0" cap="none" dirty="0" kumimoji="0" lang="zh-CN" normalizeH="0" smtClean="0" strike="noStrike" sz="1300" u="none">
                          <a:ln>
                            <a:noFill/>
                          </a:ln>
                          <a:effectLst/>
                        </a:rPr>
                        <a:t>优化的产业布局</a:t>
                      </a:r>
                      <a:endParaRPr altLang="zh-CN" baseline="0" cap="none" dirty="0" kumimoji="0" lang="en-US" normalizeH="0" smtClean="0" strike="noStrike" sz="1300" u="none">
                        <a:ln>
                          <a:noFill/>
                        </a:ln>
                        <a:effectLst/>
                      </a:endParaRPr>
                    </a:p>
                    <a:p>
                      <a:pPr algn="l" defTabSz="728663" eaLnBrk="1" fontAlgn="base" hangingPunct="1" indent="-168275" latinLnBrk="0" lvl="2" marL="171450" marR="0" rtl="0">
                        <a:lnSpc>
                          <a:spcPct val="95000"/>
                        </a:lnSpc>
                        <a:spcBef>
                          <a:spcPts val="300"/>
                        </a:spcBef>
                        <a:spcAft>
                          <a:spcPts val="300"/>
                        </a:spcAft>
                        <a:buClr>
                          <a:schemeClr val="tx2"/>
                        </a:buClr>
                        <a:buSzPct val="80000"/>
                        <a:buFont charset="2" pitchFamily="2" typeface="Wingdings"/>
                        <a:buChar char="n"/>
                        <a:tabLst/>
                      </a:pPr>
                      <a:r>
                        <a:rPr altLang="en-US" baseline="0" cap="none" dirty="0" kumimoji="0" lang="zh-CN" normalizeH="0" smtClean="0" strike="noStrike" sz="1300" u="none">
                          <a:ln>
                            <a:noFill/>
                          </a:ln>
                          <a:effectLst/>
                        </a:rPr>
                        <a:t>全球化的销售及服务网络</a:t>
                      </a:r>
                      <a:endParaRPr altLang="zh-CN" b="0" baseline="0" cap="none" dirty="0" i="0" kumimoji="0" lang="en-US" normalizeH="0" smtClean="0" strike="noStrike" sz="1300" u="none">
                        <a:ln>
                          <a:noFill/>
                        </a:ln>
                        <a:solidFill>
                          <a:schemeClr val="tx1"/>
                        </a:solidFill>
                        <a:effectLst/>
                        <a:latin typeface="+mn-ea"/>
                        <a:ea typeface="+mn-ea"/>
                        <a:cs charset="0" pitchFamily="34" typeface="Arial"/>
                      </a:endParaRPr>
                    </a:p>
                  </a:txBody>
                  <a:tcPr anchor="ctr" horzOverflow="overflow" marB="96007" marL="59405" marR="59405" marT="96007"/>
                </a:tc>
              </a:tr>
              <a:tr h="916247">
                <a:tc>
                  <a:txBody>
                    <a:bodyPr/>
                    <a:lstStyle/>
                    <a:p>
                      <a:pPr algn="l" defTabSz="1019175" eaLnBrk="1" fontAlgn="base" hangingPunct="1" indent="0" latinLnBrk="0" lvl="0" marL="0" marR="0" rtl="0">
                        <a:lnSpc>
                          <a:spcPct val="95000"/>
                        </a:lnSpc>
                        <a:spcBef>
                          <a:spcPts val="300"/>
                        </a:spcBef>
                        <a:spcAft>
                          <a:spcPts val="300"/>
                        </a:spcAft>
                        <a:buClr>
                          <a:srgbClr val="70193D"/>
                        </a:buClr>
                        <a:buSzPct val="95000"/>
                        <a:buFont charset="2" pitchFamily="18" typeface="Wingdings 2"/>
                        <a:buNone/>
                        <a:tabLst/>
                      </a:pPr>
                      <a:endParaRPr altLang="en-US" b="0" baseline="0" cap="none" dirty="0" i="0" kumimoji="0" lang="ko-KR" normalizeH="0" smtClean="0" strike="noStrike" sz="1300" u="none">
                        <a:ln>
                          <a:noFill/>
                        </a:ln>
                        <a:solidFill>
                          <a:srgbClr val="000000"/>
                        </a:solidFill>
                        <a:effectLst/>
                        <a:latin typeface="+mn-ea"/>
                        <a:ea typeface="+mn-ea"/>
                        <a:cs charset="0" typeface="Arial"/>
                      </a:endParaRPr>
                    </a:p>
                  </a:txBody>
                  <a:tcPr anchor="ctr" horzOverflow="overflow" marB="96007" marL="59405" marR="59405" marT="96007"/>
                </a:tc>
                <a:tc>
                  <a:txBody>
                    <a:bodyPr/>
                    <a:lstStyle/>
                    <a:p>
                      <a:pPr algn="l" defTabSz="728663" eaLnBrk="1" fontAlgn="base" hangingPunct="1" indent="-168275" latinLnBrk="0" lvl="2" marL="171450" marR="0" rtl="0">
                        <a:lnSpc>
                          <a:spcPct val="95000"/>
                        </a:lnSpc>
                        <a:spcBef>
                          <a:spcPts val="300"/>
                        </a:spcBef>
                        <a:spcAft>
                          <a:spcPts val="300"/>
                        </a:spcAft>
                        <a:buClr>
                          <a:schemeClr val="tx2"/>
                        </a:buClr>
                        <a:buSzPct val="80000"/>
                        <a:buFont charset="2" pitchFamily="2" typeface="Wingdings"/>
                        <a:buChar char="n"/>
                        <a:tabLst/>
                      </a:pPr>
                      <a:r>
                        <a:rPr altLang="en-US" baseline="0" cap="none" dirty="0" kern="1200" kumimoji="0" lang="zh-CN" normalizeH="0" smtClean="0" strike="noStrike" sz="1300" u="none">
                          <a:ln>
                            <a:noFill/>
                          </a:ln>
                          <a:effectLst/>
                        </a:rPr>
                        <a:t>高转换效率，功率高出业界主流产品</a:t>
                      </a:r>
                      <a:r>
                        <a:rPr altLang="zh-CN" baseline="0" cap="none" dirty="0" kern="1200" kumimoji="0" lang="en-US" normalizeH="0" smtClean="0" strike="noStrike" sz="1300" u="none">
                          <a:ln>
                            <a:noFill/>
                          </a:ln>
                          <a:effectLst/>
                        </a:rPr>
                        <a:t>5-30W</a:t>
                      </a:r>
                    </a:p>
                    <a:p>
                      <a:pPr algn="l" defTabSz="728663" eaLnBrk="1" fontAlgn="base" hangingPunct="1" indent="-168275" latinLnBrk="0" lvl="2" marL="171450" marR="0" rtl="0">
                        <a:lnSpc>
                          <a:spcPct val="95000"/>
                        </a:lnSpc>
                        <a:spcBef>
                          <a:spcPts val="300"/>
                        </a:spcBef>
                        <a:spcAft>
                          <a:spcPts val="300"/>
                        </a:spcAft>
                        <a:buClr>
                          <a:schemeClr val="tx2"/>
                        </a:buClr>
                        <a:buSzPct val="80000"/>
                        <a:buFont charset="2" pitchFamily="2" typeface="Wingdings"/>
                        <a:buChar char="n"/>
                        <a:tabLst/>
                      </a:pPr>
                      <a:r>
                        <a:rPr altLang="en-US" baseline="0" cap="none" dirty="0" kern="1200" kumimoji="0" lang="zh-CN" normalizeH="0" smtClean="0" strike="noStrike" sz="1300" u="none">
                          <a:ln>
                            <a:noFill/>
                          </a:ln>
                          <a:effectLst/>
                        </a:rPr>
                        <a:t>高可靠性</a:t>
                      </a:r>
                      <a:endParaRPr altLang="zh-CN" baseline="0" cap="none" dirty="0" kern="1200" kumimoji="0" lang="en-US" normalizeH="0" smtClean="0" strike="noStrike" sz="1300" u="none">
                        <a:ln>
                          <a:noFill/>
                        </a:ln>
                        <a:effectLst/>
                      </a:endParaRPr>
                    </a:p>
                    <a:p>
                      <a:pPr algn="l" defTabSz="728663" eaLnBrk="1" fontAlgn="base" hangingPunct="1" indent="-168275" latinLnBrk="0" lvl="2" marL="171450" marR="0" rtl="0">
                        <a:lnSpc>
                          <a:spcPct val="95000"/>
                        </a:lnSpc>
                        <a:spcBef>
                          <a:spcPts val="300"/>
                        </a:spcBef>
                        <a:spcAft>
                          <a:spcPts val="300"/>
                        </a:spcAft>
                        <a:buClr>
                          <a:schemeClr val="tx2"/>
                        </a:buClr>
                        <a:buSzPct val="80000"/>
                        <a:buFont charset="2" pitchFamily="2" typeface="Wingdings"/>
                        <a:buChar char="n"/>
                        <a:tabLst/>
                      </a:pPr>
                      <a:r>
                        <a:rPr altLang="en-US" baseline="0" cap="none" dirty="0" kern="1200" kumimoji="0" lang="zh-CN" normalizeH="0" smtClean="0" strike="noStrike" sz="1300" u="none">
                          <a:ln>
                            <a:noFill/>
                          </a:ln>
                          <a:effectLst/>
                        </a:rPr>
                        <a:t>高电力产出</a:t>
                      </a:r>
                      <a:endParaRPr altLang="ko-KR" b="0" baseline="0" cap="none" dirty="0" i="0" kern="1200" kumimoji="0" lang="en-US" normalizeH="0" smtClean="0" strike="noStrike" sz="1300" u="none">
                        <a:ln>
                          <a:noFill/>
                        </a:ln>
                        <a:solidFill>
                          <a:srgbClr val="000000"/>
                        </a:solidFill>
                        <a:effectLst/>
                        <a:latin typeface="+mn-ea"/>
                        <a:ea typeface="+mn-ea"/>
                        <a:cs charset="0" pitchFamily="34" typeface="Arial"/>
                      </a:endParaRPr>
                    </a:p>
                  </a:txBody>
                  <a:tcPr anchor="ctr" horzOverflow="overflow" marB="96007" marL="59405" marR="59405" marT="96007"/>
                </a:tc>
              </a:tr>
            </a:tbl>
          </a:graphicData>
        </a:graphic>
      </p:graphicFrame>
      <p:pic>
        <p:nvPicPr>
          <p:cNvPr id="13338" name="Picture 2"/>
          <p:cNvPicPr>
            <a:picLocks noChangeArrowheads="1" noChangeAspect="1"/>
          </p:cNvPicPr>
          <p:nvPr/>
        </p:nvPicPr>
        <p:blipFill>
          <a:blip cstate="print" r:embed="rId4"/>
          <a:srcRect r="50"/>
          <a:stretch>
            <a:fillRect/>
          </a:stretch>
        </p:blipFill>
        <p:spPr bwMode="auto">
          <a:xfrm>
            <a:off x="463836" y="1458223"/>
            <a:ext cx="4435766" cy="1947088"/>
          </a:xfrm>
          <a:prstGeom prst="rect">
            <a:avLst/>
          </a:prstGeom>
          <a:noFill/>
          <a:ln w="9525">
            <a:noFill/>
            <a:miter lim="800000"/>
            <a:headEnd/>
            <a:tailEnd/>
          </a:ln>
        </p:spPr>
      </p:pic>
      <p:grpSp>
        <p:nvGrpSpPr>
          <p:cNvPr id="2" name="组合 15"/>
          <p:cNvGrpSpPr/>
          <p:nvPr/>
        </p:nvGrpSpPr>
        <p:grpSpPr>
          <a:xfrm>
            <a:off x="5226084" y="1423384"/>
            <a:ext cx="1666795" cy="5170533"/>
            <a:chOff x="4703755" y="1259140"/>
            <a:chExt cx="1500204" cy="5664763"/>
          </a:xfrm>
        </p:grpSpPr>
        <p:sp>
          <p:nvSpPr>
            <p:cNvPr id="10282" name="AutoShape 174"/>
            <p:cNvSpPr>
              <a:spLocks noChangeArrowheads="1"/>
            </p:cNvSpPr>
            <p:nvPr/>
          </p:nvSpPr>
          <p:spPr bwMode="auto">
            <a:xfrm>
              <a:off x="4703755" y="1259140"/>
              <a:ext cx="1455491" cy="346558"/>
            </a:xfrm>
            <a:prstGeom prst="homePlate">
              <a:avLst>
                <a:gd fmla="val 41176" name="adj"/>
              </a:avLst>
            </a:prstGeom>
            <a:solidFill>
              <a:srgbClr val="002060"/>
            </a:solidFill>
            <a:ln algn="ctr" w="9525">
              <a:solidFill>
                <a:schemeClr val="accent1">
                  <a:lumMod val="75000"/>
                </a:schemeClr>
              </a:solidFill>
              <a:miter lim="800000"/>
              <a:headEnd/>
              <a:tailEnd/>
            </a:ln>
          </p:spPr>
          <p:txBody>
            <a:bodyPr anchor="ctr" bIns="0" lIns="0" rIns="0" tIns="0" wrap="none"/>
            <a:lstStyle/>
            <a:p>
              <a:pPr algn="ctr">
                <a:defRPr/>
              </a:pPr>
              <a:r>
                <a:rPr altLang="en-US" b="1" dirty="0" lang="zh-CN" smtClean="0" sz="1400">
                  <a:solidFill>
                    <a:srgbClr val="FFFFFF"/>
                  </a:solidFill>
                  <a:latin typeface="+mn-ea"/>
                  <a:ea typeface="+mn-ea"/>
                </a:rPr>
                <a:t>总部</a:t>
              </a:r>
              <a:endParaRPr altLang="ko-KR" b="1" dirty="0" lang="en-US" sz="1400">
                <a:solidFill>
                  <a:srgbClr val="FFFFFF"/>
                </a:solidFill>
                <a:latin typeface="+mn-ea"/>
                <a:ea typeface="+mn-ea"/>
              </a:endParaRPr>
            </a:p>
          </p:txBody>
        </p:sp>
        <p:sp>
          <p:nvSpPr>
            <p:cNvPr id="10289" name="AutoShape 182"/>
            <p:cNvSpPr>
              <a:spLocks noChangeArrowheads="1"/>
            </p:cNvSpPr>
            <p:nvPr/>
          </p:nvSpPr>
          <p:spPr bwMode="auto">
            <a:xfrm>
              <a:off x="4703758" y="3923507"/>
              <a:ext cx="1455491" cy="372814"/>
            </a:xfrm>
            <a:prstGeom prst="homePlate">
              <a:avLst>
                <a:gd fmla="val 40760" name="adj"/>
              </a:avLst>
            </a:prstGeom>
            <a:solidFill>
              <a:srgbClr val="002060"/>
            </a:solidFill>
            <a:ln algn="ctr" w="9525">
              <a:solidFill>
                <a:schemeClr val="accent1">
                  <a:lumMod val="75000"/>
                </a:schemeClr>
              </a:solidFill>
              <a:miter lim="800000"/>
              <a:headEnd/>
              <a:tailEnd/>
            </a:ln>
          </p:spPr>
          <p:txBody>
            <a:bodyPr anchor="ctr" bIns="0" lIns="0" rIns="0" tIns="0" wrap="none"/>
            <a:lstStyle/>
            <a:p>
              <a:pPr algn="ctr">
                <a:defRPr/>
              </a:pPr>
              <a:r>
                <a:rPr altLang="en-US" b="1" dirty="0" lang="zh-CN" smtClean="0" sz="1400">
                  <a:solidFill>
                    <a:srgbClr val="FFFFFF"/>
                  </a:solidFill>
                  <a:latin typeface="+mn-ea"/>
                  <a:ea typeface="+mn-ea"/>
                </a:rPr>
                <a:t>员工</a:t>
              </a:r>
              <a:endParaRPr altLang="ko-KR" b="1" dirty="0" lang="en-US" sz="1400">
                <a:solidFill>
                  <a:srgbClr val="FFFFFF"/>
                </a:solidFill>
                <a:latin typeface="+mn-ea"/>
                <a:ea typeface="+mn-ea"/>
              </a:endParaRPr>
            </a:p>
          </p:txBody>
        </p:sp>
        <p:sp>
          <p:nvSpPr>
            <p:cNvPr id="20" name="AutoShape 179"/>
            <p:cNvSpPr>
              <a:spLocks noChangeArrowheads="1"/>
            </p:cNvSpPr>
            <p:nvPr/>
          </p:nvSpPr>
          <p:spPr bwMode="auto">
            <a:xfrm>
              <a:off x="4703755" y="6085996"/>
              <a:ext cx="1500201" cy="837907"/>
            </a:xfrm>
            <a:prstGeom prst="homePlate">
              <a:avLst>
                <a:gd fmla="val 18413" name="adj"/>
              </a:avLst>
            </a:prstGeom>
            <a:solidFill>
              <a:srgbClr val="002060"/>
            </a:solidFill>
            <a:ln algn="ctr" w="9525">
              <a:solidFill>
                <a:schemeClr val="accent1">
                  <a:lumMod val="75000"/>
                </a:schemeClr>
              </a:solidFill>
              <a:miter lim="800000"/>
              <a:headEnd/>
              <a:tailEnd/>
            </a:ln>
          </p:spPr>
          <p:txBody>
            <a:bodyPr anchor="ctr" bIns="0" lIns="0" rIns="0" tIns="0" wrap="none"/>
            <a:lstStyle/>
            <a:p>
              <a:pPr algn="ctr">
                <a:defRPr/>
              </a:pPr>
              <a:r>
                <a:rPr altLang="en-US" b="1" dirty="0" lang="zh-CN" smtClean="0" sz="1400">
                  <a:solidFill>
                    <a:srgbClr val="FFFFFF"/>
                  </a:solidFill>
                  <a:latin typeface="+mn-ea"/>
                  <a:ea typeface="+mn-ea"/>
                </a:rPr>
                <a:t>产品优势</a:t>
              </a:r>
              <a:endParaRPr altLang="ko-KR" b="1" dirty="0" lang="en-US" sz="1400">
                <a:solidFill>
                  <a:srgbClr val="FFFFFF"/>
                </a:solidFill>
                <a:latin typeface="+mn-ea"/>
                <a:ea typeface="+mn-ea"/>
              </a:endParaRPr>
            </a:p>
          </p:txBody>
        </p:sp>
        <p:sp>
          <p:nvSpPr>
            <p:cNvPr id="21" name="AutoShape 182"/>
            <p:cNvSpPr>
              <a:spLocks noChangeArrowheads="1"/>
            </p:cNvSpPr>
            <p:nvPr/>
          </p:nvSpPr>
          <p:spPr bwMode="auto">
            <a:xfrm>
              <a:off x="4703758" y="3209127"/>
              <a:ext cx="1428763" cy="500066"/>
            </a:xfrm>
            <a:prstGeom prst="homePlate">
              <a:avLst>
                <a:gd fmla="val 40760" name="adj"/>
              </a:avLst>
            </a:prstGeom>
            <a:solidFill>
              <a:srgbClr val="002060"/>
            </a:solidFill>
            <a:ln algn="ctr" w="9525">
              <a:solidFill>
                <a:schemeClr val="accent1">
                  <a:lumMod val="75000"/>
                </a:schemeClr>
              </a:solidFill>
              <a:miter lim="800000"/>
              <a:headEnd/>
              <a:tailEnd/>
            </a:ln>
          </p:spPr>
          <p:txBody>
            <a:bodyPr anchor="ctr" bIns="0" lIns="0" rIns="0" tIns="0" wrap="none"/>
            <a:lstStyle/>
            <a:p>
              <a:pPr algn="ctr">
                <a:defRPr/>
              </a:pPr>
              <a:r>
                <a:rPr altLang="ko-KR" b="1" dirty="0" lang="en-US" sz="1400">
                  <a:solidFill>
                    <a:srgbClr val="FFFFFF"/>
                  </a:solidFill>
                  <a:latin typeface="+mn-ea"/>
                  <a:ea typeface="+mn-ea"/>
                </a:rPr>
                <a:t>  </a:t>
              </a:r>
              <a:r>
                <a:rPr altLang="en-US" b="1" dirty="0" lang="zh-CN" smtClean="0" sz="1400">
                  <a:solidFill>
                    <a:srgbClr val="FFFFFF"/>
                  </a:solidFill>
                  <a:latin typeface="+mn-ea"/>
                  <a:ea typeface="+mn-ea"/>
                </a:rPr>
                <a:t>出货量</a:t>
              </a:r>
              <a:endParaRPr altLang="ko-KR" b="1" dirty="0" lang="en-US" sz="1400">
                <a:solidFill>
                  <a:srgbClr val="FFFFFF"/>
                </a:solidFill>
                <a:latin typeface="+mn-ea"/>
                <a:ea typeface="+mn-ea"/>
              </a:endParaRPr>
            </a:p>
          </p:txBody>
        </p:sp>
        <p:sp>
          <p:nvSpPr>
            <p:cNvPr id="22" name="AutoShape 182"/>
            <p:cNvSpPr>
              <a:spLocks noChangeArrowheads="1"/>
            </p:cNvSpPr>
            <p:nvPr/>
          </p:nvSpPr>
          <p:spPr bwMode="auto">
            <a:xfrm>
              <a:off x="4703758" y="2208995"/>
              <a:ext cx="1428763" cy="852581"/>
            </a:xfrm>
            <a:prstGeom prst="homePlate">
              <a:avLst>
                <a:gd fmla="val 32210" name="adj"/>
              </a:avLst>
            </a:prstGeom>
            <a:solidFill>
              <a:srgbClr val="002060"/>
            </a:solidFill>
            <a:ln algn="ctr" w="9525">
              <a:solidFill>
                <a:schemeClr val="accent1">
                  <a:lumMod val="75000"/>
                </a:schemeClr>
              </a:solidFill>
              <a:miter lim="800000"/>
              <a:headEnd/>
              <a:tailEnd/>
            </a:ln>
          </p:spPr>
          <p:txBody>
            <a:bodyPr anchor="ctr" bIns="0" lIns="0" rIns="0" tIns="0" wrap="none"/>
            <a:lstStyle/>
            <a:p>
              <a:pPr algn="ctr">
                <a:defRPr/>
              </a:pPr>
              <a:r>
                <a:rPr altLang="en-US" b="1" dirty="0" lang="zh-CN" smtClean="0" sz="1400">
                  <a:solidFill>
                    <a:srgbClr val="FFFFFF"/>
                  </a:solidFill>
                  <a:latin typeface="+mn-ea"/>
                  <a:ea typeface="+mn-ea"/>
                </a:rPr>
                <a:t>年产能</a:t>
              </a:r>
              <a:endParaRPr altLang="ko-KR" b="1" dirty="0" lang="en-US" sz="1400">
                <a:solidFill>
                  <a:srgbClr val="FFFFFF"/>
                </a:solidFill>
                <a:latin typeface="+mn-ea"/>
                <a:ea typeface="+mn-ea"/>
              </a:endParaRPr>
            </a:p>
          </p:txBody>
        </p:sp>
        <p:sp>
          <p:nvSpPr>
            <p:cNvPr id="23" name="AutoShape 182"/>
            <p:cNvSpPr>
              <a:spLocks noChangeArrowheads="1"/>
            </p:cNvSpPr>
            <p:nvPr/>
          </p:nvSpPr>
          <p:spPr bwMode="auto">
            <a:xfrm>
              <a:off x="4703758" y="4423573"/>
              <a:ext cx="1500201" cy="1477556"/>
            </a:xfrm>
            <a:prstGeom prst="homePlate">
              <a:avLst>
                <a:gd fmla="val 14395" name="adj"/>
              </a:avLst>
            </a:prstGeom>
            <a:solidFill>
              <a:srgbClr val="002060"/>
            </a:solidFill>
            <a:ln algn="ctr" w="9525">
              <a:solidFill>
                <a:schemeClr val="accent1">
                  <a:lumMod val="75000"/>
                </a:schemeClr>
              </a:solidFill>
              <a:miter lim="800000"/>
              <a:headEnd/>
              <a:tailEnd/>
            </a:ln>
          </p:spPr>
          <p:txBody>
            <a:bodyPr anchor="ctr" bIns="0" lIns="0" rIns="0" tIns="0" wrap="none"/>
            <a:lstStyle/>
            <a:p>
              <a:pPr algn="ctr">
                <a:defRPr/>
              </a:pPr>
              <a:r>
                <a:rPr altLang="en-US" b="1" dirty="0" lang="zh-CN" smtClean="0" sz="1400">
                  <a:solidFill>
                    <a:srgbClr val="FFFFFF"/>
                  </a:solidFill>
                  <a:latin typeface="+mn-ea"/>
                  <a:ea typeface="+mn-ea"/>
                </a:rPr>
                <a:t>企业亮点</a:t>
              </a:r>
              <a:endParaRPr altLang="ko-KR" b="1" dirty="0" lang="en-US" sz="1400">
                <a:solidFill>
                  <a:srgbClr val="FFFFFF"/>
                </a:solidFill>
                <a:latin typeface="+mn-ea"/>
                <a:ea typeface="+mn-ea"/>
              </a:endParaRPr>
            </a:p>
          </p:txBody>
        </p:sp>
        <p:sp>
          <p:nvSpPr>
            <p:cNvPr id="24" name="AutoShape 182"/>
            <p:cNvSpPr>
              <a:spLocks noChangeArrowheads="1"/>
            </p:cNvSpPr>
            <p:nvPr/>
          </p:nvSpPr>
          <p:spPr bwMode="auto">
            <a:xfrm>
              <a:off x="4703755" y="1722195"/>
              <a:ext cx="1455491" cy="343058"/>
            </a:xfrm>
            <a:prstGeom prst="homePlate">
              <a:avLst>
                <a:gd fmla="val 40760" name="adj"/>
              </a:avLst>
            </a:prstGeom>
            <a:solidFill>
              <a:srgbClr val="002060"/>
            </a:solidFill>
            <a:ln algn="ctr" w="9525">
              <a:solidFill>
                <a:schemeClr val="accent1">
                  <a:lumMod val="75000"/>
                </a:schemeClr>
              </a:solidFill>
              <a:miter lim="800000"/>
              <a:headEnd/>
              <a:tailEnd/>
            </a:ln>
          </p:spPr>
          <p:txBody>
            <a:bodyPr anchor="ctr" bIns="0" lIns="0" rIns="0" tIns="0" wrap="none"/>
            <a:lstStyle/>
            <a:p>
              <a:pPr algn="ctr">
                <a:defRPr/>
              </a:pPr>
              <a:r>
                <a:rPr altLang="en-US" b="1" dirty="0" lang="zh-CN" smtClean="0" sz="1400">
                  <a:solidFill>
                    <a:srgbClr val="FFFFFF"/>
                  </a:solidFill>
                  <a:latin typeface="+mn-ea"/>
                  <a:ea typeface="+mn-ea"/>
                </a:rPr>
                <a:t>成立</a:t>
              </a:r>
              <a:r>
                <a:rPr altLang="zh-CN" b="1" dirty="0" lang="en-US" smtClean="0" sz="1400">
                  <a:solidFill>
                    <a:srgbClr val="FFFFFF"/>
                  </a:solidFill>
                  <a:latin typeface="+mn-ea"/>
                  <a:ea typeface="+mn-ea"/>
                </a:rPr>
                <a:t>/</a:t>
              </a:r>
              <a:r>
                <a:rPr altLang="en-US" b="1" dirty="0" lang="zh-CN" smtClean="0" sz="1400">
                  <a:solidFill>
                    <a:srgbClr val="FFFFFF"/>
                  </a:solidFill>
                  <a:latin typeface="+mn-ea"/>
                  <a:ea typeface="+mn-ea"/>
                </a:rPr>
                <a:t>上市时间</a:t>
              </a:r>
              <a:endParaRPr altLang="ko-KR" b="1" dirty="0" lang="en-US" sz="1400">
                <a:solidFill>
                  <a:srgbClr val="FFFFFF"/>
                </a:solidFill>
                <a:latin typeface="+mn-ea"/>
                <a:ea typeface="+mn-ea"/>
              </a:endParaRPr>
            </a:p>
          </p:txBody>
        </p:sp>
      </p:grpSp>
      <p:pic>
        <p:nvPicPr>
          <p:cNvPr descr="http://www.jasolar.com/uploads/files/201107/20110715190726_xjIBnh.jpg" id="13346" name="Picture 40"/>
          <p:cNvPicPr>
            <a:picLocks noChangeArrowheads="1" noChangeAspect="1"/>
          </p:cNvPicPr>
          <p:nvPr/>
        </p:nvPicPr>
        <p:blipFill>
          <a:blip cstate="print" r:embed="rId5"/>
          <a:srcRect r="2"/>
          <a:stretch>
            <a:fillRect/>
          </a:stretch>
        </p:blipFill>
        <p:spPr bwMode="auto">
          <a:xfrm>
            <a:off x="463836" y="3726160"/>
            <a:ext cx="4435766" cy="1156427"/>
          </a:xfrm>
          <a:prstGeom prst="rect">
            <a:avLst/>
          </a:prstGeom>
          <a:noFill/>
          <a:ln w="9525">
            <a:noFill/>
            <a:miter lim="800000"/>
            <a:headEnd/>
            <a:tailEnd/>
          </a:ln>
        </p:spPr>
      </p:pic>
      <p:pic>
        <p:nvPicPr>
          <p:cNvPr descr="http://www.jasolar.com/uploads/ckeditor/images/20110914_163813.jpg" id="13347" name="Picture 44"/>
          <p:cNvPicPr>
            <a:picLocks noChangeArrowheads="1" noChangeAspect="1"/>
          </p:cNvPicPr>
          <p:nvPr/>
        </p:nvPicPr>
        <p:blipFill>
          <a:blip cstate="print" r:embed="rId6"/>
          <a:srcRect/>
          <a:stretch>
            <a:fillRect/>
          </a:stretch>
        </p:blipFill>
        <p:spPr bwMode="auto">
          <a:xfrm>
            <a:off x="463836" y="5264740"/>
            <a:ext cx="4435766" cy="1329176"/>
          </a:xfrm>
          <a:prstGeom prst="rect">
            <a:avLst/>
          </a:prstGeom>
          <a:noFill/>
          <a:ln w="9525">
            <a:noFill/>
            <a:miter lim="800000"/>
            <a:headEnd/>
            <a:tailEnd/>
          </a:ln>
        </p:spPr>
      </p:pic>
      <p:sp>
        <p:nvSpPr>
          <p:cNvPr descr="Text Box: Title" id="25" name="Title 1"/>
          <p:cNvSpPr>
            <a:spLocks noGrp="1"/>
          </p:cNvSpPr>
          <p:nvPr>
            <p:ph type="ctrTitle"/>
          </p:nvPr>
        </p:nvSpPr>
        <p:spPr/>
        <p:txBody>
          <a:bodyPr/>
          <a:lstStyle/>
          <a:p>
            <a:pPr eaLnBrk="1" hangingPunct="1">
              <a:defRPr/>
            </a:pPr>
            <a:r>
              <a:rPr altLang="en-US" dirty="0" i="1" kern="1200" lang="zh-CN" smtClean="0" sz="2400">
                <a:solidFill>
                  <a:srgbClr val="004990"/>
                </a:solidFill>
                <a:latin typeface="+mj-ea"/>
                <a:cs typeface="+mn-cs"/>
              </a:rPr>
              <a:t>晶澳简介</a:t>
            </a:r>
            <a:r>
              <a:rPr altLang="zh-CN" dirty="0" i="1" kern="1200" lang="en-GB" smtClean="0" sz="2400">
                <a:solidFill>
                  <a:srgbClr val="004990"/>
                </a:solidFill>
                <a:latin typeface="+mj-ea"/>
                <a:cs typeface="+mn-cs"/>
              </a:rPr>
              <a:t>  </a:t>
            </a:r>
          </a:p>
        </p:txBody>
      </p:sp>
      <p:sp>
        <p:nvSpPr>
          <p:cNvPr descr="&lt;tags&gt;&lt;tag n=&quot;TagName&quot; v=&quot;Slide Number Placeholder 3&quot; /&gt;&lt;tag n=&quot;Top&quot; v=&quot;498&quot; /&gt;&lt;tag n=&quot;Left&quot; v=&quot;546.25&quot; /&gt;&lt;tag n=&quot;Height&quot; v=&quot;28.12504&quot; /&gt;&lt;tag n=&quot;Width&quot; v=&quot;138.25&quot; /&gt;&lt;/tags&gt;" id="18" name="Slide Number Placeholder 3"/>
          <p:cNvSpPr>
            <a:spLocks noGrp="1"/>
          </p:cNvSpPr>
          <p:nvPr>
            <p:ph idx="12" sz="quarter" type="sldNum"/>
          </p:nvPr>
        </p:nvSpPr>
        <p:spPr>
          <a:prstGeom prst="rect">
            <a:avLst/>
          </a:prstGeom>
          <a:noFill/>
          <a:ln>
            <a:miter lim="800000"/>
            <a:headEnd/>
            <a:tailEnd/>
          </a:ln>
        </p:spPr>
        <p:txBody>
          <a:bodyPr/>
          <a:lstStyle/>
          <a:p>
            <a:fld id="{740B96D2-F176-49E2-8833-FB1A7C86934D}" type="slidenum">
              <a:rPr altLang="en-US" lang="ja-JP" smtClean="0" sz="1800">
                <a:latin typeface="+mn-ea"/>
                <a:ea typeface="+mn-ea"/>
              </a:rPr>
              <a:pPr/>
              <a:t>2</a:t>
            </a:fld>
            <a:endParaRPr altLang="ja-JP" dirty="0" lang="en-US" smtClean="0" sz="1800">
              <a:latin typeface="+mn-ea"/>
              <a:ea typeface="+mn-ea"/>
            </a:endParaRPr>
          </a:p>
        </p:txBody>
      </p:sp>
      <p:sp>
        <p:nvSpPr>
          <p:cNvPr id="15" name="Rectangle 1"/>
          <p:cNvSpPr/>
          <p:nvPr/>
        </p:nvSpPr>
        <p:spPr>
          <a:xfrm>
            <a:off x="8618743" y="3305228"/>
            <a:ext cx="3115753" cy="309996"/>
          </a:xfrm>
          <a:prstGeom prst="rect">
            <a:avLst/>
          </a:prstGeom>
        </p:spPr>
        <p:txBody>
          <a:bodyPr bIns="52153" lIns="104306" rIns="104306" tIns="52153" wrap="square">
            <a:spAutoFit/>
          </a:bodyPr>
          <a:lstStyle/>
          <a:p>
            <a:pPr defTabSz="728663" indent="-168275" lvl="2" marL="171450">
              <a:lnSpc>
                <a:spcPct val="95000"/>
              </a:lnSpc>
              <a:spcBef>
                <a:spcPts val="300"/>
              </a:spcBef>
              <a:spcAft>
                <a:spcPts val="300"/>
              </a:spcAft>
              <a:buClr>
                <a:schemeClr val="tx2"/>
              </a:buClr>
              <a:buSzPct val="80000"/>
              <a:buFont charset="2" pitchFamily="2" typeface="Wingdings"/>
              <a:buChar char="n"/>
            </a:pPr>
            <a:r>
              <a:rPr altLang="ko-KR" dirty="0" lang="en-US" smtClean="0" sz="1400">
                <a:solidFill>
                  <a:srgbClr val="000000"/>
                </a:solidFill>
                <a:latin typeface="+mn-ea"/>
                <a:ea typeface="+mn-ea"/>
                <a:cs charset="0" pitchFamily="34" typeface="Arial"/>
              </a:rPr>
              <a:t>2015: </a:t>
            </a:r>
            <a:r>
              <a:rPr altLang="zh-CN" dirty="0" lang="en-US" smtClean="0" sz="1400">
                <a:solidFill>
                  <a:srgbClr val="000000"/>
                </a:solidFill>
                <a:latin typeface="+mn-ea"/>
                <a:ea typeface="+mn-ea"/>
                <a:cs charset="0" pitchFamily="34" typeface="Arial"/>
              </a:rPr>
              <a:t>4.0 GW</a:t>
            </a:r>
            <a:endParaRPr altLang="ko-KR" dirty="0" lang="en-US" smtClean="0" sz="1400">
              <a:solidFill>
                <a:srgbClr val="000000"/>
              </a:solidFill>
              <a:latin typeface="+mn-ea"/>
              <a:ea typeface="+mn-ea"/>
              <a:cs charset="0" pitchFamily="34" typeface="Arial"/>
            </a:endParaRPr>
          </a:p>
        </p:txBody>
      </p:sp>
      <p:cxnSp>
        <p:nvCxnSpPr>
          <p:cNvPr id="26" name="直接连接符 25"/>
          <p:cNvCxnSpPr/>
          <p:nvPr/>
        </p:nvCxnSpPr>
        <p:spPr>
          <a:xfrm>
            <a:off x="296823" y="1314434"/>
            <a:ext cx="11144328" cy="0"/>
          </a:xfrm>
          <a:prstGeom prst="line">
            <a:avLst/>
          </a:prstGeom>
          <a:ln w="79375">
            <a:solidFill>
              <a:schemeClr val="tx2"/>
            </a:solidFill>
          </a:ln>
          <a:effectLst>
            <a:outerShdw algn="t" blurRad="50800" dir="54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文本框 1"/>
          <p:cNvSpPr txBox="1"/>
          <p:nvPr/>
        </p:nvSpPr>
        <p:spPr>
          <a:xfrm>
            <a:off x="225385" y="742930"/>
            <a:ext cx="3286148" cy="461665"/>
          </a:xfrm>
          <a:prstGeom prst="rect">
            <a:avLst/>
          </a:prstGeom>
          <a:noFill/>
          <a:ln>
            <a:noFill/>
          </a:ln>
          <a:effectLst/>
        </p:spPr>
        <p:txBody>
          <a:bodyPr rtlCol="0" wrap="square">
            <a:spAutoFit/>
          </a:bodyPr>
          <a:lstStyle/>
          <a:p>
            <a:pPr fontAlgn="auto">
              <a:spcBef>
                <a:spcPts val="0"/>
              </a:spcBef>
              <a:spcAft>
                <a:spcPts val="0"/>
              </a:spcAft>
              <a:defRPr/>
            </a:pPr>
            <a:r>
              <a:rPr altLang="en-US" b="1" dirty="0" kern="0" lang="zh-CN" smtClean="0" sz="2400">
                <a:solidFill>
                  <a:schemeClr val="tx1">
                    <a:lumMod val="75000"/>
                    <a:lumOff val="25000"/>
                  </a:schemeClr>
                </a:solidFill>
                <a:latin charset="-122" panose="020B0503020204020204" pitchFamily="34" typeface="微软雅黑"/>
                <a:ea charset="-122" panose="020B0503020204020204" pitchFamily="34" typeface="微软雅黑"/>
                <a:cs charset="0" panose="020B0604020202020204" pitchFamily="34" typeface="Arial"/>
              </a:rPr>
              <a:t>晶澳概况</a:t>
            </a:r>
            <a:endParaRPr altLang="en-US" b="1" dirty="0" kern="0" lang="zh-CN" sz="2400">
              <a:solidFill>
                <a:schemeClr val="tx1">
                  <a:lumMod val="75000"/>
                  <a:lumOff val="25000"/>
                </a:schemeClr>
              </a:solidFill>
              <a:latin charset="-122" panose="020B0503020204020204" pitchFamily="34" typeface="微软雅黑"/>
              <a:ea charset="-122" panose="020B0503020204020204" pitchFamily="34" typeface="微软雅黑"/>
              <a:cs charset="0" panose="020B0604020202020204" pitchFamily="34" typeface="Arial"/>
            </a:endParaRPr>
          </a:p>
        </p:txBody>
      </p:sp>
    </p:spTree>
    <p:custDataLst>
      <p:tags r:id="rId1"/>
    </p:custDataLst>
  </p:cSld>
  <p:clrMapOvr>
    <a:masterClrMapping/>
  </p:clrMapOvr>
  <p:transition spd="med">
    <p:fade/>
  </p:transition>
  <p:timing>
    <p:tnLst>
      <p:par>
        <p:cTn dur="indefinite" id="1" nodeType="tmRoot" restart="never"/>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96823" y="1314434"/>
            <a:ext cx="11144328" cy="0"/>
          </a:xfrm>
          <a:prstGeom prst="line">
            <a:avLst/>
          </a:prstGeom>
          <a:ln w="3810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文本框 1"/>
          <p:cNvSpPr txBox="1"/>
          <p:nvPr/>
        </p:nvSpPr>
        <p:spPr>
          <a:xfrm>
            <a:off x="225385" y="742930"/>
            <a:ext cx="5857916" cy="461665"/>
          </a:xfrm>
          <a:prstGeom prst="rect">
            <a:avLst/>
          </a:prstGeom>
          <a:noFill/>
          <a:ln>
            <a:noFill/>
          </a:ln>
          <a:effectLst/>
        </p:spPr>
        <p:txBody>
          <a:bodyPr wrap="square" rtlCol="0">
            <a:spAutoFit/>
          </a:bodyPr>
          <a:lstStyle/>
          <a:p>
            <a:pPr fontAlgn="auto">
              <a:spcBef>
                <a:spcPts val="0"/>
              </a:spcBef>
              <a:spcAft>
                <a:spcPts val="0"/>
              </a:spcAft>
              <a:defRPr/>
            </a:pP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4.  </a:t>
            </a:r>
            <a:r>
              <a:rPr lang="zh-CN" altLang="en-US"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家庭分布式特点</a:t>
            </a:r>
            <a:endParaRPr lang="zh-CN" altLang="en-US" sz="1800" b="1" kern="0" dirty="0">
              <a:solidFill>
                <a:srgbClr val="C00000"/>
              </a:solidFill>
              <a:latin typeface="黑体" pitchFamily="49" charset="-122"/>
              <a:ea typeface="黑体" pitchFamily="49" charset="-122"/>
              <a:cs typeface="Arial" panose="020B0604020202020204" pitchFamily="34" charset="0"/>
            </a:endParaRPr>
          </a:p>
        </p:txBody>
      </p:sp>
      <p:pic>
        <p:nvPicPr>
          <p:cNvPr id="18" name="Picture 3"/>
          <p:cNvPicPr>
            <a:picLocks noChangeArrowheads="1"/>
          </p:cNvPicPr>
          <p:nvPr/>
        </p:nvPicPr>
        <p:blipFill>
          <a:blip r:embed="rId2"/>
          <a:srcRect/>
          <a:stretch>
            <a:fillRect/>
          </a:stretch>
        </p:blipFill>
        <p:spPr bwMode="auto">
          <a:xfrm>
            <a:off x="3582971" y="1885938"/>
            <a:ext cx="2880000" cy="2160000"/>
          </a:xfrm>
          <a:prstGeom prst="rect">
            <a:avLst/>
          </a:prstGeom>
          <a:noFill/>
          <a:ln w="9525">
            <a:noFill/>
            <a:miter lim="800000"/>
            <a:headEnd/>
            <a:tailEnd/>
          </a:ln>
          <a:effectLst/>
        </p:spPr>
      </p:pic>
      <p:pic>
        <p:nvPicPr>
          <p:cNvPr id="5122" name="Picture 2" descr="D:\ppt素材\新建文件夹\分布式.jpg"/>
          <p:cNvPicPr>
            <a:picLocks noChangeArrowheads="1"/>
          </p:cNvPicPr>
          <p:nvPr/>
        </p:nvPicPr>
        <p:blipFill>
          <a:blip r:embed="rId3"/>
          <a:srcRect/>
          <a:stretch>
            <a:fillRect/>
          </a:stretch>
        </p:blipFill>
        <p:spPr bwMode="auto">
          <a:xfrm>
            <a:off x="582575" y="1885938"/>
            <a:ext cx="2880000" cy="2160000"/>
          </a:xfrm>
          <a:prstGeom prst="rect">
            <a:avLst/>
          </a:prstGeom>
          <a:noFill/>
        </p:spPr>
      </p:pic>
      <p:pic>
        <p:nvPicPr>
          <p:cNvPr id="5123" name="Picture 3" descr="D:\ppt素材\新建文件夹\不同朝向.jpg"/>
          <p:cNvPicPr>
            <a:picLocks noChangeArrowheads="1"/>
          </p:cNvPicPr>
          <p:nvPr/>
        </p:nvPicPr>
        <p:blipFill>
          <a:blip r:embed="rId4"/>
          <a:srcRect/>
          <a:stretch>
            <a:fillRect/>
          </a:stretch>
        </p:blipFill>
        <p:spPr bwMode="auto">
          <a:xfrm>
            <a:off x="582575" y="4171954"/>
            <a:ext cx="2880000" cy="2160000"/>
          </a:xfrm>
          <a:prstGeom prst="rect">
            <a:avLst/>
          </a:prstGeom>
          <a:noFill/>
        </p:spPr>
      </p:pic>
      <p:pic>
        <p:nvPicPr>
          <p:cNvPr id="5124" name="Picture 4" descr="D:\ppt素材\新建文件夹\分布式2.jpg"/>
          <p:cNvPicPr>
            <a:picLocks noChangeArrowheads="1"/>
          </p:cNvPicPr>
          <p:nvPr/>
        </p:nvPicPr>
        <p:blipFill>
          <a:blip r:embed="rId5"/>
          <a:srcRect/>
          <a:stretch>
            <a:fillRect/>
          </a:stretch>
        </p:blipFill>
        <p:spPr bwMode="auto">
          <a:xfrm>
            <a:off x="3582971" y="4171954"/>
            <a:ext cx="2880000" cy="2160000"/>
          </a:xfrm>
          <a:prstGeom prst="rect">
            <a:avLst/>
          </a:prstGeom>
          <a:noFill/>
        </p:spPr>
      </p:pic>
      <p:sp>
        <p:nvSpPr>
          <p:cNvPr id="21" name="TextBox 20"/>
          <p:cNvSpPr txBox="1"/>
          <p:nvPr/>
        </p:nvSpPr>
        <p:spPr>
          <a:xfrm>
            <a:off x="6940557" y="3261896"/>
            <a:ext cx="4500594" cy="2308324"/>
          </a:xfrm>
          <a:prstGeom prst="rect">
            <a:avLst/>
          </a:prstGeom>
          <a:noFill/>
        </p:spPr>
        <p:txBody>
          <a:bodyPr wrap="square" rtlCol="0">
            <a:spAutoFit/>
          </a:bodyPr>
          <a:lstStyle/>
          <a:p>
            <a:pPr>
              <a:lnSpc>
                <a:spcPct val="150000"/>
              </a:lnSpc>
              <a:buClr>
                <a:srgbClr val="C00000"/>
              </a:buClr>
              <a:buFont typeface="Wingdings" pitchFamily="2" charset="2"/>
              <a:buChar char="ü"/>
            </a:pPr>
            <a:r>
              <a:rPr lang="zh-CN" altLang="en-US" sz="1600" dirty="0" smtClean="0">
                <a:latin typeface="微软雅黑" pitchFamily="34" charset="-122"/>
                <a:ea typeface="微软雅黑" pitchFamily="34" charset="-122"/>
              </a:rPr>
              <a:t>  容量小：大多为</a:t>
            </a:r>
            <a:r>
              <a:rPr lang="en-US" altLang="zh-CN" sz="1600" dirty="0" smtClean="0">
                <a:latin typeface="微软雅黑" pitchFamily="34" charset="-122"/>
                <a:ea typeface="微软雅黑" pitchFamily="34" charset="-122"/>
              </a:rPr>
              <a:t>KW</a:t>
            </a:r>
            <a:r>
              <a:rPr lang="zh-CN" altLang="en-US" sz="1600" dirty="0" smtClean="0">
                <a:latin typeface="微软雅黑" pitchFamily="34" charset="-122"/>
                <a:ea typeface="微软雅黑" pitchFamily="34" charset="-122"/>
              </a:rPr>
              <a:t>级的安装容量</a:t>
            </a:r>
            <a:endParaRPr lang="en-US" altLang="zh-CN" sz="1600" dirty="0" smtClean="0">
              <a:latin typeface="微软雅黑" pitchFamily="34" charset="-122"/>
              <a:ea typeface="微软雅黑" pitchFamily="34" charset="-122"/>
            </a:endParaRPr>
          </a:p>
          <a:p>
            <a:pPr>
              <a:lnSpc>
                <a:spcPct val="150000"/>
              </a:lnSpc>
              <a:buClr>
                <a:srgbClr val="C00000"/>
              </a:buClr>
              <a:buFont typeface="Wingdings" pitchFamily="2" charset="2"/>
              <a:buChar char="ü"/>
            </a:pPr>
            <a:r>
              <a:rPr lang="en-US" altLang="zh-CN" sz="16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安装条件复杂：由于屋顶面积受限，为满足发电能力，需要安装不同朝向的发电单元，也导致出现组件的建筑物遮挡，影响系统的发电性能</a:t>
            </a:r>
            <a:endParaRPr lang="en-US" altLang="zh-CN" sz="1600" dirty="0" smtClean="0">
              <a:latin typeface="微软雅黑" pitchFamily="34" charset="-122"/>
              <a:ea typeface="微软雅黑" pitchFamily="34" charset="-122"/>
            </a:endParaRPr>
          </a:p>
          <a:p>
            <a:pPr>
              <a:lnSpc>
                <a:spcPct val="150000"/>
              </a:lnSpc>
              <a:buClr>
                <a:srgbClr val="C00000"/>
              </a:buClr>
              <a:buFont typeface="Wingdings" pitchFamily="2" charset="2"/>
              <a:buChar char="ü"/>
            </a:pPr>
            <a:r>
              <a:rPr lang="zh-CN" altLang="en-US" sz="1600" dirty="0" smtClean="0">
                <a:latin typeface="微软雅黑" pitchFamily="34" charset="-122"/>
                <a:ea typeface="微软雅黑" pitchFamily="34" charset="-122"/>
              </a:rPr>
              <a:t>建筑物有</a:t>
            </a:r>
            <a:r>
              <a:rPr lang="zh-CN" altLang="en-US" sz="1600" b="1" dirty="0" smtClean="0">
                <a:latin typeface="微软雅黑" pitchFamily="34" charset="-122"/>
                <a:ea typeface="微软雅黑" pitchFamily="34" charset="-122"/>
              </a:rPr>
              <a:t>防水和荷载</a:t>
            </a:r>
            <a:r>
              <a:rPr lang="zh-CN" altLang="en-US" sz="1600" dirty="0" smtClean="0">
                <a:latin typeface="微软雅黑" pitchFamily="34" charset="-122"/>
                <a:ea typeface="微软雅黑" pitchFamily="34" charset="-122"/>
              </a:rPr>
              <a:t>等要求，因此必须有专业的设计和施工人员。</a:t>
            </a:r>
            <a:endParaRPr lang="zh-CN" altLang="en-US" sz="1600" dirty="0">
              <a:latin typeface="微软雅黑" pitchFamily="34" charset="-122"/>
              <a:ea typeface="微软雅黑" pitchFamily="34" charset="-122"/>
            </a:endParaRPr>
          </a:p>
        </p:txBody>
      </p:sp>
      <p:sp>
        <p:nvSpPr>
          <p:cNvPr id="22" name="TextBox 21"/>
          <p:cNvSpPr txBox="1"/>
          <p:nvPr/>
        </p:nvSpPr>
        <p:spPr>
          <a:xfrm>
            <a:off x="6940557" y="2314566"/>
            <a:ext cx="2428892" cy="369332"/>
          </a:xfrm>
          <a:prstGeom prst="rect">
            <a:avLst/>
          </a:prstGeom>
          <a:noFill/>
        </p:spPr>
        <p:txBody>
          <a:bodyPr wrap="square" rtlCol="0">
            <a:spAutoFit/>
          </a:bodyPr>
          <a:lstStyle/>
          <a:p>
            <a:r>
              <a:rPr lang="zh-CN" altLang="en-US" sz="1800" b="1" dirty="0" smtClean="0">
                <a:solidFill>
                  <a:srgbClr val="C00000"/>
                </a:solidFill>
                <a:latin typeface="微软雅黑" pitchFamily="34" charset="-122"/>
                <a:ea typeface="微软雅黑" pitchFamily="34" charset="-122"/>
              </a:rPr>
              <a:t>家庭分布式特点（</a:t>
            </a:r>
            <a:r>
              <a:rPr lang="en-US" altLang="zh-CN" sz="1800" b="1" dirty="0" smtClean="0">
                <a:solidFill>
                  <a:srgbClr val="C00000"/>
                </a:solidFill>
                <a:latin typeface="微软雅黑" pitchFamily="34" charset="-122"/>
                <a:ea typeface="微软雅黑" pitchFamily="34" charset="-122"/>
              </a:rPr>
              <a:t>1</a:t>
            </a:r>
            <a:r>
              <a:rPr lang="zh-CN" altLang="en-US" sz="1800" b="1" dirty="0" smtClean="0">
                <a:solidFill>
                  <a:srgbClr val="C00000"/>
                </a:solidFill>
                <a:latin typeface="微软雅黑" pitchFamily="34" charset="-122"/>
                <a:ea typeface="微软雅黑" pitchFamily="34" charset="-122"/>
              </a:rPr>
              <a:t>）</a:t>
            </a:r>
            <a:endParaRPr lang="zh-CN" altLang="en-US" sz="1800" b="1" dirty="0">
              <a:solidFill>
                <a:srgbClr val="002060"/>
              </a:solidFill>
              <a:latin typeface="微软雅黑" pitchFamily="34" charset="-122"/>
              <a:ea typeface="微软雅黑" pitchFamily="34" charset="-122"/>
            </a:endParaRPr>
          </a:p>
        </p:txBody>
      </p:sp>
      <p:sp>
        <p:nvSpPr>
          <p:cNvPr id="30" name="TextBox 29"/>
          <p:cNvSpPr txBox="1"/>
          <p:nvPr/>
        </p:nvSpPr>
        <p:spPr>
          <a:xfrm>
            <a:off x="7011995" y="5874324"/>
            <a:ext cx="3857652" cy="369332"/>
          </a:xfrm>
          <a:prstGeom prst="rect">
            <a:avLst/>
          </a:prstGeom>
          <a:noFill/>
        </p:spPr>
        <p:txBody>
          <a:bodyPr wrap="square" rtlCol="0">
            <a:spAutoFit/>
          </a:bodyPr>
          <a:lstStyle/>
          <a:p>
            <a:r>
              <a:rPr lang="zh-CN" altLang="en-US" sz="1800" b="1" dirty="0" smtClean="0">
                <a:solidFill>
                  <a:srgbClr val="002060"/>
                </a:solidFill>
                <a:latin typeface="微软雅黑" pitchFamily="34" charset="-122"/>
                <a:ea typeface="微软雅黑" pitchFamily="34" charset="-122"/>
              </a:rPr>
              <a:t>推荐组件选型：高效组件、智能组件</a:t>
            </a:r>
            <a:endParaRPr lang="zh-CN" altLang="en-US" sz="1800" b="1" dirty="0">
              <a:solidFill>
                <a:srgbClr val="002060"/>
              </a:solidFill>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96823" y="1314434"/>
            <a:ext cx="11144328" cy="0"/>
          </a:xfrm>
          <a:prstGeom prst="line">
            <a:avLst/>
          </a:prstGeom>
          <a:ln w="3810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文本框 1"/>
          <p:cNvSpPr txBox="1"/>
          <p:nvPr/>
        </p:nvSpPr>
        <p:spPr>
          <a:xfrm>
            <a:off x="225385" y="742930"/>
            <a:ext cx="5857916" cy="461665"/>
          </a:xfrm>
          <a:prstGeom prst="rect">
            <a:avLst/>
          </a:prstGeom>
          <a:noFill/>
          <a:ln>
            <a:noFill/>
          </a:ln>
          <a:effectLst/>
        </p:spPr>
        <p:txBody>
          <a:bodyPr wrap="square" rtlCol="0">
            <a:spAutoFit/>
          </a:bodyPr>
          <a:lstStyle/>
          <a:p>
            <a:pPr fontAlgn="auto">
              <a:spcBef>
                <a:spcPts val="0"/>
              </a:spcBef>
              <a:spcAft>
                <a:spcPts val="0"/>
              </a:spcAft>
              <a:defRPr/>
            </a:pP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4.  </a:t>
            </a:r>
            <a:r>
              <a:rPr lang="zh-CN" altLang="en-US"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家庭分布式特点</a:t>
            </a:r>
            <a:endParaRPr lang="zh-CN" altLang="en-US" sz="1800" b="1" kern="0" dirty="0">
              <a:solidFill>
                <a:srgbClr val="C00000"/>
              </a:solidFill>
              <a:latin typeface="黑体" pitchFamily="49" charset="-122"/>
              <a:ea typeface="黑体" pitchFamily="49" charset="-122"/>
              <a:cs typeface="Arial" panose="020B0604020202020204" pitchFamily="34" charset="0"/>
            </a:endParaRPr>
          </a:p>
        </p:txBody>
      </p:sp>
      <p:sp>
        <p:nvSpPr>
          <p:cNvPr id="21" name="TextBox 20"/>
          <p:cNvSpPr txBox="1"/>
          <p:nvPr/>
        </p:nvSpPr>
        <p:spPr>
          <a:xfrm>
            <a:off x="6940556" y="2904706"/>
            <a:ext cx="4940293" cy="1569660"/>
          </a:xfrm>
          <a:prstGeom prst="rect">
            <a:avLst/>
          </a:prstGeom>
          <a:noFill/>
        </p:spPr>
        <p:txBody>
          <a:bodyPr wrap="square" rtlCol="0">
            <a:spAutoFit/>
          </a:bodyPr>
          <a:lstStyle/>
          <a:p>
            <a:pPr>
              <a:lnSpc>
                <a:spcPct val="150000"/>
              </a:lnSpc>
              <a:buClr>
                <a:srgbClr val="C00000"/>
              </a:buClr>
              <a:buFont typeface="Wingdings" pitchFamily="2" charset="2"/>
              <a:buChar char="ü"/>
            </a:pPr>
            <a:r>
              <a:rPr lang="zh-CN" altLang="en-US" sz="1600" dirty="0" smtClean="0">
                <a:latin typeface="微软雅黑" pitchFamily="34" charset="-122"/>
                <a:ea typeface="微软雅黑" pitchFamily="34" charset="-122"/>
              </a:rPr>
              <a:t>  环境温和：非盐雾、氨气、腐蚀等恶劣条件</a:t>
            </a:r>
            <a:endParaRPr lang="en-US" altLang="zh-CN" sz="1600" dirty="0" smtClean="0">
              <a:latin typeface="微软雅黑" pitchFamily="34" charset="-122"/>
              <a:ea typeface="微软雅黑" pitchFamily="34" charset="-122"/>
            </a:endParaRPr>
          </a:p>
          <a:p>
            <a:pPr>
              <a:lnSpc>
                <a:spcPct val="150000"/>
              </a:lnSpc>
              <a:buClr>
                <a:srgbClr val="C00000"/>
              </a:buClr>
              <a:buFont typeface="Wingdings" pitchFamily="2" charset="2"/>
              <a:buChar char="ü"/>
            </a:pPr>
            <a:r>
              <a:rPr lang="en-US" altLang="zh-CN" sz="16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极少灾害性天气，比如雨、雪、冰、风沙、雹等</a:t>
            </a:r>
            <a:endParaRPr lang="en-US" altLang="zh-CN" sz="1600" dirty="0" smtClean="0">
              <a:latin typeface="微软雅黑" pitchFamily="34" charset="-122"/>
              <a:ea typeface="微软雅黑" pitchFamily="34" charset="-122"/>
            </a:endParaRPr>
          </a:p>
          <a:p>
            <a:pPr>
              <a:lnSpc>
                <a:spcPct val="150000"/>
              </a:lnSpc>
              <a:buClr>
                <a:srgbClr val="C00000"/>
              </a:buClr>
              <a:buFont typeface="Wingdings" pitchFamily="2" charset="2"/>
              <a:buChar char="ü"/>
            </a:pPr>
            <a:r>
              <a:rPr lang="en-US" altLang="zh-CN" sz="16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组件选材上无特殊要求，但是并不是说可以放宽对组件质量要求。</a:t>
            </a:r>
            <a:endParaRPr lang="zh-CN" altLang="en-US" sz="1600" dirty="0">
              <a:latin typeface="微软雅黑" pitchFamily="34" charset="-122"/>
              <a:ea typeface="微软雅黑" pitchFamily="34" charset="-122"/>
            </a:endParaRPr>
          </a:p>
        </p:txBody>
      </p:sp>
      <p:sp>
        <p:nvSpPr>
          <p:cNvPr id="22" name="TextBox 21"/>
          <p:cNvSpPr txBox="1"/>
          <p:nvPr/>
        </p:nvSpPr>
        <p:spPr>
          <a:xfrm>
            <a:off x="6940557" y="1957376"/>
            <a:ext cx="2428892" cy="369332"/>
          </a:xfrm>
          <a:prstGeom prst="rect">
            <a:avLst/>
          </a:prstGeom>
          <a:noFill/>
        </p:spPr>
        <p:txBody>
          <a:bodyPr wrap="square" rtlCol="0">
            <a:spAutoFit/>
          </a:bodyPr>
          <a:lstStyle/>
          <a:p>
            <a:r>
              <a:rPr lang="zh-CN" altLang="en-US" sz="1800" b="1" dirty="0" smtClean="0">
                <a:solidFill>
                  <a:srgbClr val="C00000"/>
                </a:solidFill>
                <a:latin typeface="微软雅黑" pitchFamily="34" charset="-122"/>
                <a:ea typeface="微软雅黑" pitchFamily="34" charset="-122"/>
              </a:rPr>
              <a:t>家庭分布式特点（</a:t>
            </a:r>
            <a:r>
              <a:rPr lang="en-US" altLang="zh-CN" sz="1800" b="1" dirty="0" smtClean="0">
                <a:solidFill>
                  <a:srgbClr val="C00000"/>
                </a:solidFill>
                <a:latin typeface="微软雅黑" pitchFamily="34" charset="-122"/>
                <a:ea typeface="微软雅黑" pitchFamily="34" charset="-122"/>
              </a:rPr>
              <a:t>2</a:t>
            </a:r>
            <a:r>
              <a:rPr lang="zh-CN" altLang="en-US" sz="1800" b="1" dirty="0" smtClean="0">
                <a:solidFill>
                  <a:srgbClr val="C00000"/>
                </a:solidFill>
                <a:latin typeface="微软雅黑" pitchFamily="34" charset="-122"/>
                <a:ea typeface="微软雅黑" pitchFamily="34" charset="-122"/>
              </a:rPr>
              <a:t>）</a:t>
            </a:r>
            <a:endParaRPr lang="zh-CN" altLang="en-US" sz="1800" b="1" dirty="0">
              <a:solidFill>
                <a:srgbClr val="002060"/>
              </a:solidFill>
              <a:latin typeface="微软雅黑" pitchFamily="34" charset="-122"/>
              <a:ea typeface="微软雅黑" pitchFamily="34" charset="-122"/>
            </a:endParaRPr>
          </a:p>
        </p:txBody>
      </p:sp>
      <p:sp>
        <p:nvSpPr>
          <p:cNvPr id="30" name="TextBox 29"/>
          <p:cNvSpPr txBox="1"/>
          <p:nvPr/>
        </p:nvSpPr>
        <p:spPr>
          <a:xfrm>
            <a:off x="7011995" y="5172086"/>
            <a:ext cx="3857652" cy="369332"/>
          </a:xfrm>
          <a:prstGeom prst="rect">
            <a:avLst/>
          </a:prstGeom>
          <a:noFill/>
        </p:spPr>
        <p:txBody>
          <a:bodyPr wrap="square" rtlCol="0">
            <a:spAutoFit/>
          </a:bodyPr>
          <a:lstStyle/>
          <a:p>
            <a:r>
              <a:rPr lang="zh-CN" altLang="en-US" sz="1800" b="1" dirty="0" smtClean="0">
                <a:solidFill>
                  <a:srgbClr val="002060"/>
                </a:solidFill>
                <a:latin typeface="微软雅黑" pitchFamily="34" charset="-122"/>
                <a:ea typeface="微软雅黑" pitchFamily="34" charset="-122"/>
              </a:rPr>
              <a:t>推荐组件选型：常规环境要求</a:t>
            </a:r>
            <a:endParaRPr lang="zh-CN" altLang="en-US" sz="1800" b="1" dirty="0">
              <a:solidFill>
                <a:srgbClr val="002060"/>
              </a:solidFill>
              <a:latin typeface="微软雅黑" pitchFamily="34" charset="-122"/>
              <a:ea typeface="微软雅黑" pitchFamily="34" charset="-122"/>
            </a:endParaRPr>
          </a:p>
        </p:txBody>
      </p:sp>
      <p:pic>
        <p:nvPicPr>
          <p:cNvPr id="6147" name="Picture 3"/>
          <p:cNvPicPr>
            <a:picLocks noChangeAspect="1" noChangeArrowheads="1"/>
          </p:cNvPicPr>
          <p:nvPr/>
        </p:nvPicPr>
        <p:blipFill>
          <a:blip r:embed="rId2" cstate="print"/>
          <a:srcRect/>
          <a:stretch>
            <a:fillRect/>
          </a:stretch>
        </p:blipFill>
        <p:spPr bwMode="auto">
          <a:xfrm>
            <a:off x="511137" y="1977894"/>
            <a:ext cx="6036469" cy="3551382"/>
          </a:xfrm>
          <a:prstGeom prst="rect">
            <a:avLst/>
          </a:prstGeom>
          <a:noFill/>
          <a:ln w="9525">
            <a:noFill/>
            <a:miter lim="800000"/>
            <a:headEnd/>
            <a:tailEnd/>
          </a:ln>
          <a:effectLst/>
        </p:spPr>
      </p:pic>
      <p:pic>
        <p:nvPicPr>
          <p:cNvPr id="6149" name="Picture 5"/>
          <p:cNvPicPr>
            <a:picLocks noChangeAspect="1" noChangeArrowheads="1"/>
          </p:cNvPicPr>
          <p:nvPr/>
        </p:nvPicPr>
        <p:blipFill>
          <a:blip r:embed="rId3" cstate="print"/>
          <a:srcRect/>
          <a:stretch>
            <a:fillRect/>
          </a:stretch>
        </p:blipFill>
        <p:spPr bwMode="auto">
          <a:xfrm>
            <a:off x="511137" y="5600714"/>
            <a:ext cx="1934180" cy="1209671"/>
          </a:xfrm>
          <a:prstGeom prst="rect">
            <a:avLst/>
          </a:prstGeom>
          <a:noFill/>
          <a:ln w="9525">
            <a:noFill/>
            <a:miter lim="800000"/>
            <a:headEnd/>
            <a:tailEnd/>
          </a:ln>
          <a:effectLst/>
        </p:spPr>
      </p:pic>
      <p:pic>
        <p:nvPicPr>
          <p:cNvPr id="6150" name="Picture 6" descr="D:\ppt素材\新建文件夹\氨气.jpg"/>
          <p:cNvPicPr>
            <a:picLocks noChangeArrowheads="1"/>
          </p:cNvPicPr>
          <p:nvPr/>
        </p:nvPicPr>
        <p:blipFill>
          <a:blip r:embed="rId4"/>
          <a:srcRect/>
          <a:stretch>
            <a:fillRect/>
          </a:stretch>
        </p:blipFill>
        <p:spPr bwMode="auto">
          <a:xfrm>
            <a:off x="2563262" y="5600749"/>
            <a:ext cx="1933200" cy="1209600"/>
          </a:xfrm>
          <a:prstGeom prst="rect">
            <a:avLst/>
          </a:prstGeom>
          <a:noFill/>
        </p:spPr>
      </p:pic>
      <p:pic>
        <p:nvPicPr>
          <p:cNvPr id="6151" name="Picture 7" descr="D:\ppt素材\新建文件夹\沙尘.jpg"/>
          <p:cNvPicPr>
            <a:picLocks noChangeArrowheads="1"/>
          </p:cNvPicPr>
          <p:nvPr/>
        </p:nvPicPr>
        <p:blipFill>
          <a:blip r:embed="rId5"/>
          <a:srcRect/>
          <a:stretch>
            <a:fillRect/>
          </a:stretch>
        </p:blipFill>
        <p:spPr bwMode="auto">
          <a:xfrm>
            <a:off x="4614406" y="5600749"/>
            <a:ext cx="1933200" cy="1209600"/>
          </a:xfrm>
          <a:prstGeom prst="rect">
            <a:avLst/>
          </a:prstGeom>
          <a:noFill/>
        </p:spPr>
      </p:pic>
      <p:sp>
        <p:nvSpPr>
          <p:cNvPr id="17" name="TextBox 16"/>
          <p:cNvSpPr txBox="1"/>
          <p:nvPr/>
        </p:nvSpPr>
        <p:spPr>
          <a:xfrm>
            <a:off x="1192475" y="6005494"/>
            <a:ext cx="571504" cy="400110"/>
          </a:xfrm>
          <a:prstGeom prst="rect">
            <a:avLst/>
          </a:prstGeom>
          <a:solidFill>
            <a:srgbClr val="FFFF00">
              <a:alpha val="59000"/>
            </a:srgbClr>
          </a:solidFill>
        </p:spPr>
        <p:txBody>
          <a:bodyPr wrap="square" rtlCol="0">
            <a:spAutoFit/>
          </a:bodyPr>
          <a:lstStyle/>
          <a:p>
            <a:r>
              <a:rPr lang="en-US" altLang="zh-CN" b="1" i="1" dirty="0" smtClean="0">
                <a:solidFill>
                  <a:srgbClr val="C00000"/>
                </a:solidFill>
                <a:latin typeface="华文隶书" pitchFamily="2" charset="-122"/>
                <a:ea typeface="华文隶书" pitchFamily="2" charset="-122"/>
              </a:rPr>
              <a:t>NO</a:t>
            </a:r>
            <a:endParaRPr lang="zh-CN" altLang="en-US" b="1" i="1" dirty="0">
              <a:solidFill>
                <a:srgbClr val="C00000"/>
              </a:solidFill>
              <a:latin typeface="华文隶书" pitchFamily="2" charset="-122"/>
              <a:ea typeface="华文隶书" pitchFamily="2" charset="-122"/>
            </a:endParaRPr>
          </a:p>
        </p:txBody>
      </p:sp>
      <p:sp>
        <p:nvSpPr>
          <p:cNvPr id="19" name="TextBox 18"/>
          <p:cNvSpPr txBox="1"/>
          <p:nvPr/>
        </p:nvSpPr>
        <p:spPr>
          <a:xfrm>
            <a:off x="3244110" y="6005494"/>
            <a:ext cx="571504" cy="400110"/>
          </a:xfrm>
          <a:prstGeom prst="rect">
            <a:avLst/>
          </a:prstGeom>
          <a:solidFill>
            <a:srgbClr val="FFFF00">
              <a:alpha val="59000"/>
            </a:srgbClr>
          </a:solidFill>
        </p:spPr>
        <p:txBody>
          <a:bodyPr wrap="square" rtlCol="0">
            <a:spAutoFit/>
          </a:bodyPr>
          <a:lstStyle/>
          <a:p>
            <a:r>
              <a:rPr lang="en-US" altLang="zh-CN" b="1" i="1" dirty="0" smtClean="0">
                <a:solidFill>
                  <a:srgbClr val="C00000"/>
                </a:solidFill>
                <a:latin typeface="华文隶书" pitchFamily="2" charset="-122"/>
                <a:ea typeface="华文隶书" pitchFamily="2" charset="-122"/>
              </a:rPr>
              <a:t>NO</a:t>
            </a:r>
            <a:endParaRPr lang="zh-CN" altLang="en-US" b="1" i="1" dirty="0">
              <a:solidFill>
                <a:srgbClr val="C00000"/>
              </a:solidFill>
              <a:latin typeface="华文隶书" pitchFamily="2" charset="-122"/>
              <a:ea typeface="华文隶书" pitchFamily="2" charset="-122"/>
            </a:endParaRPr>
          </a:p>
        </p:txBody>
      </p:sp>
      <p:sp>
        <p:nvSpPr>
          <p:cNvPr id="20" name="TextBox 19"/>
          <p:cNvSpPr txBox="1"/>
          <p:nvPr/>
        </p:nvSpPr>
        <p:spPr>
          <a:xfrm>
            <a:off x="5295254" y="6005494"/>
            <a:ext cx="571504" cy="400110"/>
          </a:xfrm>
          <a:prstGeom prst="rect">
            <a:avLst/>
          </a:prstGeom>
          <a:solidFill>
            <a:srgbClr val="FFFF00">
              <a:alpha val="59000"/>
            </a:srgbClr>
          </a:solidFill>
        </p:spPr>
        <p:txBody>
          <a:bodyPr wrap="square" rtlCol="0">
            <a:spAutoFit/>
          </a:bodyPr>
          <a:lstStyle/>
          <a:p>
            <a:r>
              <a:rPr lang="en-US" altLang="zh-CN" b="1" i="1" dirty="0" smtClean="0">
                <a:solidFill>
                  <a:srgbClr val="C00000"/>
                </a:solidFill>
                <a:latin typeface="华文隶书" pitchFamily="2" charset="-122"/>
                <a:ea typeface="华文隶书" pitchFamily="2" charset="-122"/>
              </a:rPr>
              <a:t>NO</a:t>
            </a:r>
            <a:endParaRPr lang="zh-CN" altLang="en-US" b="1" i="1" dirty="0">
              <a:solidFill>
                <a:srgbClr val="C00000"/>
              </a:solidFill>
              <a:latin typeface="华文隶书" pitchFamily="2" charset="-122"/>
              <a:ea typeface="华文隶书" pitchFamily="2" charset="-122"/>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96823" y="1314434"/>
            <a:ext cx="11144328" cy="0"/>
          </a:xfrm>
          <a:prstGeom prst="line">
            <a:avLst/>
          </a:prstGeom>
          <a:ln w="3810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文本框 1"/>
          <p:cNvSpPr txBox="1"/>
          <p:nvPr/>
        </p:nvSpPr>
        <p:spPr>
          <a:xfrm>
            <a:off x="225385" y="742930"/>
            <a:ext cx="5857916" cy="461665"/>
          </a:xfrm>
          <a:prstGeom prst="rect">
            <a:avLst/>
          </a:prstGeom>
          <a:noFill/>
          <a:ln>
            <a:noFill/>
          </a:ln>
          <a:effectLst/>
        </p:spPr>
        <p:txBody>
          <a:bodyPr wrap="square" rtlCol="0">
            <a:spAutoFit/>
          </a:bodyPr>
          <a:lstStyle/>
          <a:p>
            <a:pPr fontAlgn="auto">
              <a:spcBef>
                <a:spcPts val="0"/>
              </a:spcBef>
              <a:spcAft>
                <a:spcPts val="0"/>
              </a:spcAft>
              <a:defRPr/>
            </a:pP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4.  </a:t>
            </a:r>
            <a:r>
              <a:rPr lang="zh-CN" altLang="en-US"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家庭分布式特点</a:t>
            </a:r>
            <a:endParaRPr lang="zh-CN" altLang="en-US" sz="1800" b="1" kern="0" dirty="0">
              <a:solidFill>
                <a:srgbClr val="C00000"/>
              </a:solidFill>
              <a:latin typeface="黑体" pitchFamily="49" charset="-122"/>
              <a:ea typeface="黑体" pitchFamily="49" charset="-122"/>
              <a:cs typeface="Arial" panose="020B0604020202020204" pitchFamily="34" charset="0"/>
            </a:endParaRPr>
          </a:p>
        </p:txBody>
      </p:sp>
      <p:sp>
        <p:nvSpPr>
          <p:cNvPr id="21" name="TextBox 20"/>
          <p:cNvSpPr txBox="1"/>
          <p:nvPr/>
        </p:nvSpPr>
        <p:spPr>
          <a:xfrm>
            <a:off x="6940557" y="2904706"/>
            <a:ext cx="4500594" cy="1200329"/>
          </a:xfrm>
          <a:prstGeom prst="rect">
            <a:avLst/>
          </a:prstGeom>
          <a:noFill/>
        </p:spPr>
        <p:txBody>
          <a:bodyPr wrap="square" rtlCol="0">
            <a:spAutoFit/>
          </a:bodyPr>
          <a:lstStyle/>
          <a:p>
            <a:pPr>
              <a:lnSpc>
                <a:spcPct val="150000"/>
              </a:lnSpc>
              <a:buClr>
                <a:srgbClr val="C00000"/>
              </a:buClr>
              <a:buFont typeface="Wingdings" pitchFamily="2" charset="2"/>
              <a:buChar char="ü"/>
            </a:pPr>
            <a:r>
              <a:rPr lang="zh-CN" altLang="en-US" sz="1600" dirty="0" smtClean="0">
                <a:latin typeface="微软雅黑" pitchFamily="34" charset="-122"/>
                <a:ea typeface="微软雅黑" pitchFamily="34" charset="-122"/>
              </a:rPr>
              <a:t>  自发自用，余电出售</a:t>
            </a:r>
            <a:endParaRPr lang="en-US" altLang="zh-CN" sz="1600" dirty="0" smtClean="0">
              <a:latin typeface="微软雅黑" pitchFamily="34" charset="-122"/>
              <a:ea typeface="微软雅黑" pitchFamily="34" charset="-122"/>
            </a:endParaRPr>
          </a:p>
          <a:p>
            <a:pPr>
              <a:lnSpc>
                <a:spcPct val="150000"/>
              </a:lnSpc>
              <a:buClr>
                <a:srgbClr val="C00000"/>
              </a:buClr>
              <a:buFont typeface="Wingdings" pitchFamily="2" charset="2"/>
              <a:buChar char="ü"/>
            </a:pPr>
            <a:r>
              <a:rPr lang="en-US" altLang="zh-CN" sz="16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就地消纳，保证良好收益</a:t>
            </a:r>
            <a:endParaRPr lang="en-US" altLang="zh-CN" sz="1600" dirty="0" smtClean="0">
              <a:latin typeface="微软雅黑" pitchFamily="34" charset="-122"/>
              <a:ea typeface="微软雅黑" pitchFamily="34" charset="-122"/>
            </a:endParaRPr>
          </a:p>
          <a:p>
            <a:pPr>
              <a:lnSpc>
                <a:spcPct val="150000"/>
              </a:lnSpc>
              <a:buClr>
                <a:srgbClr val="C00000"/>
              </a:buClr>
              <a:buFont typeface="Wingdings" pitchFamily="2" charset="2"/>
              <a:buChar char="ü"/>
            </a:pPr>
            <a:r>
              <a:rPr lang="en-US" altLang="zh-CN" sz="16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提升电网末端电能质量</a:t>
            </a:r>
            <a:endParaRPr lang="zh-CN" altLang="en-US" sz="1600" dirty="0">
              <a:latin typeface="微软雅黑" pitchFamily="34" charset="-122"/>
              <a:ea typeface="微软雅黑" pitchFamily="34" charset="-122"/>
            </a:endParaRPr>
          </a:p>
        </p:txBody>
      </p:sp>
      <p:sp>
        <p:nvSpPr>
          <p:cNvPr id="22" name="TextBox 21"/>
          <p:cNvSpPr txBox="1"/>
          <p:nvPr/>
        </p:nvSpPr>
        <p:spPr>
          <a:xfrm>
            <a:off x="6940557" y="1957376"/>
            <a:ext cx="2428892" cy="369332"/>
          </a:xfrm>
          <a:prstGeom prst="rect">
            <a:avLst/>
          </a:prstGeom>
          <a:noFill/>
        </p:spPr>
        <p:txBody>
          <a:bodyPr wrap="square" rtlCol="0">
            <a:spAutoFit/>
          </a:bodyPr>
          <a:lstStyle/>
          <a:p>
            <a:r>
              <a:rPr lang="zh-CN" altLang="en-US" sz="1800" b="1" dirty="0" smtClean="0">
                <a:solidFill>
                  <a:srgbClr val="C00000"/>
                </a:solidFill>
                <a:latin typeface="微软雅黑" pitchFamily="34" charset="-122"/>
                <a:ea typeface="微软雅黑" pitchFamily="34" charset="-122"/>
              </a:rPr>
              <a:t>家庭分布式特点（</a:t>
            </a:r>
            <a:r>
              <a:rPr lang="en-US" altLang="zh-CN" sz="1800" b="1" dirty="0" smtClean="0">
                <a:solidFill>
                  <a:srgbClr val="C00000"/>
                </a:solidFill>
                <a:latin typeface="微软雅黑" pitchFamily="34" charset="-122"/>
                <a:ea typeface="微软雅黑" pitchFamily="34" charset="-122"/>
              </a:rPr>
              <a:t>3</a:t>
            </a:r>
            <a:r>
              <a:rPr lang="zh-CN" altLang="en-US" sz="1800" b="1" dirty="0" smtClean="0">
                <a:solidFill>
                  <a:srgbClr val="C00000"/>
                </a:solidFill>
                <a:latin typeface="微软雅黑" pitchFamily="34" charset="-122"/>
                <a:ea typeface="微软雅黑" pitchFamily="34" charset="-122"/>
              </a:rPr>
              <a:t>）</a:t>
            </a:r>
            <a:endParaRPr lang="zh-CN" altLang="en-US" sz="1800" b="1" dirty="0">
              <a:solidFill>
                <a:srgbClr val="002060"/>
              </a:solidFill>
              <a:latin typeface="微软雅黑" pitchFamily="34" charset="-122"/>
              <a:ea typeface="微软雅黑" pitchFamily="34" charset="-122"/>
            </a:endParaRPr>
          </a:p>
        </p:txBody>
      </p:sp>
      <p:sp>
        <p:nvSpPr>
          <p:cNvPr id="30" name="TextBox 29"/>
          <p:cNvSpPr txBox="1"/>
          <p:nvPr/>
        </p:nvSpPr>
        <p:spPr>
          <a:xfrm>
            <a:off x="7011995" y="5172086"/>
            <a:ext cx="3857652" cy="369332"/>
          </a:xfrm>
          <a:prstGeom prst="rect">
            <a:avLst/>
          </a:prstGeom>
          <a:noFill/>
        </p:spPr>
        <p:txBody>
          <a:bodyPr wrap="square" rtlCol="0">
            <a:spAutoFit/>
          </a:bodyPr>
          <a:lstStyle/>
          <a:p>
            <a:r>
              <a:rPr lang="zh-CN" altLang="en-US" sz="1800" b="1" dirty="0" smtClean="0">
                <a:solidFill>
                  <a:srgbClr val="002060"/>
                </a:solidFill>
                <a:latin typeface="微软雅黑" pitchFamily="34" charset="-122"/>
                <a:ea typeface="微软雅黑" pitchFamily="34" charset="-122"/>
              </a:rPr>
              <a:t>推荐组件选型：高效组件产品</a:t>
            </a:r>
            <a:endParaRPr lang="zh-CN" altLang="en-US" sz="1800" b="1" dirty="0">
              <a:solidFill>
                <a:srgbClr val="002060"/>
              </a:solidFill>
              <a:latin typeface="微软雅黑" pitchFamily="34" charset="-122"/>
              <a:ea typeface="微软雅黑" pitchFamily="34" charset="-122"/>
            </a:endParaRPr>
          </a:p>
        </p:txBody>
      </p:sp>
      <p:pic>
        <p:nvPicPr>
          <p:cNvPr id="7172" name="Picture 4" descr="D:\ppt素材\新建文件夹\并网发电.jpg"/>
          <p:cNvPicPr>
            <a:picLocks noChangeAspect="1" noChangeArrowheads="1"/>
          </p:cNvPicPr>
          <p:nvPr/>
        </p:nvPicPr>
        <p:blipFill>
          <a:blip r:embed="rId2"/>
          <a:srcRect/>
          <a:stretch>
            <a:fillRect/>
          </a:stretch>
        </p:blipFill>
        <p:spPr bwMode="auto">
          <a:xfrm>
            <a:off x="1011203" y="2100252"/>
            <a:ext cx="5143536" cy="4001671"/>
          </a:xfrm>
          <a:prstGeom prst="rect">
            <a:avLst/>
          </a:prstGeom>
          <a:noFill/>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96823" y="1314434"/>
            <a:ext cx="11144328" cy="0"/>
          </a:xfrm>
          <a:prstGeom prst="line">
            <a:avLst/>
          </a:prstGeom>
          <a:ln w="3810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文本框 1"/>
          <p:cNvSpPr txBox="1"/>
          <p:nvPr/>
        </p:nvSpPr>
        <p:spPr>
          <a:xfrm>
            <a:off x="225385" y="742930"/>
            <a:ext cx="5857916" cy="461665"/>
          </a:xfrm>
          <a:prstGeom prst="rect">
            <a:avLst/>
          </a:prstGeom>
          <a:noFill/>
          <a:ln>
            <a:noFill/>
          </a:ln>
          <a:effectLst/>
        </p:spPr>
        <p:txBody>
          <a:bodyPr wrap="square" rtlCol="0">
            <a:spAutoFit/>
          </a:bodyPr>
          <a:lstStyle/>
          <a:p>
            <a:pPr fontAlgn="auto">
              <a:spcBef>
                <a:spcPts val="0"/>
              </a:spcBef>
              <a:spcAft>
                <a:spcPts val="0"/>
              </a:spcAft>
              <a:defRPr/>
            </a:pP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4.  </a:t>
            </a:r>
            <a:r>
              <a:rPr lang="zh-CN" altLang="en-US"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家庭分布式特点</a:t>
            </a:r>
            <a:endParaRPr lang="zh-CN" altLang="en-US" sz="1800" b="1" kern="0" dirty="0">
              <a:solidFill>
                <a:srgbClr val="C00000"/>
              </a:solidFill>
              <a:latin typeface="黑体" pitchFamily="49" charset="-122"/>
              <a:ea typeface="黑体" pitchFamily="49" charset="-122"/>
              <a:cs typeface="Arial" panose="020B0604020202020204" pitchFamily="34" charset="0"/>
            </a:endParaRPr>
          </a:p>
        </p:txBody>
      </p:sp>
      <p:sp>
        <p:nvSpPr>
          <p:cNvPr id="22" name="TextBox 21"/>
          <p:cNvSpPr txBox="1"/>
          <p:nvPr/>
        </p:nvSpPr>
        <p:spPr>
          <a:xfrm>
            <a:off x="6940557" y="1957376"/>
            <a:ext cx="714380" cy="369332"/>
          </a:xfrm>
          <a:prstGeom prst="rect">
            <a:avLst/>
          </a:prstGeom>
          <a:noFill/>
        </p:spPr>
        <p:txBody>
          <a:bodyPr wrap="square" rtlCol="0">
            <a:spAutoFit/>
          </a:bodyPr>
          <a:lstStyle/>
          <a:p>
            <a:r>
              <a:rPr lang="zh-CN" altLang="en-US" sz="1800" b="1" dirty="0" smtClean="0">
                <a:solidFill>
                  <a:srgbClr val="C00000"/>
                </a:solidFill>
                <a:latin typeface="微软雅黑" pitchFamily="34" charset="-122"/>
                <a:ea typeface="微软雅黑" pitchFamily="34" charset="-122"/>
              </a:rPr>
              <a:t>总结</a:t>
            </a:r>
            <a:endParaRPr lang="zh-CN" altLang="en-US" sz="1800" b="1" dirty="0">
              <a:solidFill>
                <a:srgbClr val="002060"/>
              </a:solidFill>
              <a:latin typeface="微软雅黑" pitchFamily="34" charset="-122"/>
              <a:ea typeface="微软雅黑" pitchFamily="34" charset="-122"/>
            </a:endParaRPr>
          </a:p>
        </p:txBody>
      </p:sp>
      <p:sp>
        <p:nvSpPr>
          <p:cNvPr id="30" name="TextBox 29"/>
          <p:cNvSpPr txBox="1"/>
          <p:nvPr/>
        </p:nvSpPr>
        <p:spPr>
          <a:xfrm>
            <a:off x="6869119" y="2743194"/>
            <a:ext cx="4357718" cy="3000821"/>
          </a:xfrm>
          <a:prstGeom prst="rect">
            <a:avLst/>
          </a:prstGeom>
          <a:noFill/>
        </p:spPr>
        <p:txBody>
          <a:bodyPr wrap="square" rtlCol="0">
            <a:spAutoFit/>
          </a:bodyPr>
          <a:lstStyle/>
          <a:p>
            <a:pPr>
              <a:lnSpc>
                <a:spcPct val="150000"/>
              </a:lnSpc>
            </a:pPr>
            <a:r>
              <a:rPr lang="zh-CN" altLang="en-US" sz="1800" b="1" dirty="0" smtClean="0">
                <a:solidFill>
                  <a:srgbClr val="002060"/>
                </a:solidFill>
                <a:latin typeface="微软雅黑" pitchFamily="34" charset="-122"/>
                <a:ea typeface="微软雅黑" pitchFamily="34" charset="-122"/>
              </a:rPr>
              <a:t>分布式系统容量小、安装面积有限、安装条件复杂等因素，在目前市场中推荐分布式组件选型为：</a:t>
            </a:r>
            <a:endParaRPr lang="en-US" altLang="zh-CN" sz="1800" b="1" dirty="0" smtClean="0">
              <a:solidFill>
                <a:srgbClr val="002060"/>
              </a:solidFill>
              <a:latin typeface="微软雅黑" pitchFamily="34" charset="-122"/>
              <a:ea typeface="微软雅黑" pitchFamily="34" charset="-122"/>
            </a:endParaRPr>
          </a:p>
          <a:p>
            <a:pPr>
              <a:lnSpc>
                <a:spcPct val="150000"/>
              </a:lnSpc>
              <a:buClr>
                <a:srgbClr val="C00000"/>
              </a:buClr>
              <a:buFont typeface="Wingdings" pitchFamily="2" charset="2"/>
              <a:buChar char="ü"/>
            </a:pPr>
            <a:r>
              <a:rPr lang="zh-CN" altLang="en-US" sz="1800" b="1" dirty="0" smtClean="0">
                <a:solidFill>
                  <a:srgbClr val="002060"/>
                </a:solidFill>
                <a:latin typeface="微软雅黑" pitchFamily="34" charset="-122"/>
                <a:ea typeface="微软雅黑" pitchFamily="34" charset="-122"/>
              </a:rPr>
              <a:t> 单晶</a:t>
            </a:r>
            <a:r>
              <a:rPr lang="en-US" altLang="zh-CN" sz="1800" b="1" dirty="0" smtClean="0">
                <a:solidFill>
                  <a:srgbClr val="002060"/>
                </a:solidFill>
                <a:latin typeface="微软雅黑" pitchFamily="34" charset="-122"/>
                <a:ea typeface="微软雅黑" pitchFamily="34" charset="-122"/>
              </a:rPr>
              <a:t>290Wp-300Wp</a:t>
            </a:r>
            <a:r>
              <a:rPr lang="zh-CN" altLang="en-US" sz="1800" b="1" dirty="0" smtClean="0">
                <a:solidFill>
                  <a:srgbClr val="002060"/>
                </a:solidFill>
                <a:latin typeface="微软雅黑" pitchFamily="34" charset="-122"/>
                <a:ea typeface="微软雅黑" pitchFamily="34" charset="-122"/>
              </a:rPr>
              <a:t>；</a:t>
            </a:r>
            <a:endParaRPr lang="en-US" altLang="zh-CN" sz="1800" b="1" dirty="0" smtClean="0">
              <a:solidFill>
                <a:srgbClr val="002060"/>
              </a:solidFill>
              <a:latin typeface="微软雅黑" pitchFamily="34" charset="-122"/>
              <a:ea typeface="微软雅黑" pitchFamily="34" charset="-122"/>
            </a:endParaRPr>
          </a:p>
          <a:p>
            <a:pPr>
              <a:lnSpc>
                <a:spcPct val="150000"/>
              </a:lnSpc>
              <a:buClr>
                <a:srgbClr val="C00000"/>
              </a:buClr>
              <a:buFont typeface="Wingdings" pitchFamily="2" charset="2"/>
              <a:buChar char="ü"/>
            </a:pPr>
            <a:r>
              <a:rPr lang="en-US" altLang="zh-CN" sz="1800" b="1" dirty="0" smtClean="0">
                <a:solidFill>
                  <a:srgbClr val="002060"/>
                </a:solidFill>
                <a:latin typeface="微软雅黑" pitchFamily="34" charset="-122"/>
                <a:ea typeface="微软雅黑" pitchFamily="34" charset="-122"/>
              </a:rPr>
              <a:t> </a:t>
            </a:r>
            <a:r>
              <a:rPr lang="zh-CN" altLang="en-US" sz="1800" b="1" dirty="0" smtClean="0">
                <a:solidFill>
                  <a:srgbClr val="002060"/>
                </a:solidFill>
                <a:latin typeface="微软雅黑" pitchFamily="34" charset="-122"/>
                <a:ea typeface="微软雅黑" pitchFamily="34" charset="-122"/>
              </a:rPr>
              <a:t>多晶</a:t>
            </a:r>
            <a:r>
              <a:rPr lang="en-US" altLang="zh-CN" sz="1800" b="1" dirty="0" smtClean="0">
                <a:solidFill>
                  <a:srgbClr val="002060"/>
                </a:solidFill>
                <a:latin typeface="微软雅黑" pitchFamily="34" charset="-122"/>
                <a:ea typeface="微软雅黑" pitchFamily="34" charset="-122"/>
              </a:rPr>
              <a:t>270Wp</a:t>
            </a:r>
            <a:r>
              <a:rPr lang="zh-CN" altLang="en-US" sz="1800" b="1" dirty="0" smtClean="0">
                <a:solidFill>
                  <a:srgbClr val="002060"/>
                </a:solidFill>
                <a:latin typeface="微软雅黑" pitchFamily="34" charset="-122"/>
                <a:ea typeface="微软雅黑" pitchFamily="34" charset="-122"/>
              </a:rPr>
              <a:t>、</a:t>
            </a:r>
            <a:r>
              <a:rPr lang="en-US" altLang="zh-CN" sz="1800" b="1" dirty="0" smtClean="0">
                <a:solidFill>
                  <a:srgbClr val="002060"/>
                </a:solidFill>
                <a:latin typeface="微软雅黑" pitchFamily="34" charset="-122"/>
                <a:ea typeface="微软雅黑" pitchFamily="34" charset="-122"/>
              </a:rPr>
              <a:t>275Wp</a:t>
            </a:r>
            <a:r>
              <a:rPr lang="zh-CN" altLang="en-US" sz="1800" b="1" dirty="0" smtClean="0">
                <a:solidFill>
                  <a:srgbClr val="002060"/>
                </a:solidFill>
                <a:latin typeface="微软雅黑" pitchFamily="34" charset="-122"/>
                <a:ea typeface="微软雅黑" pitchFamily="34" charset="-122"/>
              </a:rPr>
              <a:t>；</a:t>
            </a:r>
            <a:endParaRPr lang="en-US" altLang="zh-CN" sz="1800" b="1" dirty="0" smtClean="0">
              <a:solidFill>
                <a:srgbClr val="002060"/>
              </a:solidFill>
              <a:latin typeface="微软雅黑" pitchFamily="34" charset="-122"/>
              <a:ea typeface="微软雅黑" pitchFamily="34" charset="-122"/>
            </a:endParaRPr>
          </a:p>
          <a:p>
            <a:pPr>
              <a:lnSpc>
                <a:spcPct val="150000"/>
              </a:lnSpc>
              <a:buClr>
                <a:srgbClr val="C00000"/>
              </a:buClr>
              <a:buFont typeface="Wingdings" pitchFamily="2" charset="2"/>
              <a:buChar char="ü"/>
            </a:pPr>
            <a:r>
              <a:rPr lang="en-US" altLang="zh-CN" sz="1800" b="1" dirty="0" smtClean="0">
                <a:solidFill>
                  <a:srgbClr val="002060"/>
                </a:solidFill>
                <a:latin typeface="微软雅黑" pitchFamily="34" charset="-122"/>
                <a:ea typeface="微软雅黑" pitchFamily="34" charset="-122"/>
              </a:rPr>
              <a:t> </a:t>
            </a:r>
            <a:r>
              <a:rPr lang="zh-CN" altLang="en-US" sz="1800" b="1" dirty="0" smtClean="0">
                <a:solidFill>
                  <a:srgbClr val="002060"/>
                </a:solidFill>
                <a:latin typeface="微软雅黑" pitchFamily="34" charset="-122"/>
                <a:ea typeface="微软雅黑" pitchFamily="34" charset="-122"/>
              </a:rPr>
              <a:t>双玻组件：多晶</a:t>
            </a:r>
            <a:r>
              <a:rPr lang="en-US" altLang="zh-CN" sz="1800" b="1" dirty="0" smtClean="0">
                <a:solidFill>
                  <a:srgbClr val="002060"/>
                </a:solidFill>
                <a:latin typeface="微软雅黑" pitchFamily="34" charset="-122"/>
                <a:ea typeface="微软雅黑" pitchFamily="34" charset="-122"/>
              </a:rPr>
              <a:t>265W</a:t>
            </a:r>
            <a:r>
              <a:rPr lang="zh-CN" altLang="en-US" sz="1800" b="1" dirty="0" smtClean="0">
                <a:solidFill>
                  <a:srgbClr val="002060"/>
                </a:solidFill>
                <a:latin typeface="微软雅黑" pitchFamily="34" charset="-122"/>
                <a:ea typeface="微软雅黑" pitchFamily="34" charset="-122"/>
              </a:rPr>
              <a:t>和</a:t>
            </a:r>
            <a:r>
              <a:rPr lang="en-US" altLang="zh-CN" sz="1800" b="1" dirty="0" smtClean="0">
                <a:solidFill>
                  <a:srgbClr val="002060"/>
                </a:solidFill>
                <a:latin typeface="微软雅黑" pitchFamily="34" charset="-122"/>
                <a:ea typeface="微软雅黑" pitchFamily="34" charset="-122"/>
              </a:rPr>
              <a:t>270W</a:t>
            </a:r>
            <a:r>
              <a:rPr lang="zh-CN" altLang="en-US" sz="1800" b="1" dirty="0" smtClean="0">
                <a:solidFill>
                  <a:srgbClr val="002060"/>
                </a:solidFill>
                <a:latin typeface="微软雅黑" pitchFamily="34" charset="-122"/>
                <a:ea typeface="微软雅黑" pitchFamily="34" charset="-122"/>
              </a:rPr>
              <a:t>，单晶</a:t>
            </a:r>
            <a:r>
              <a:rPr lang="en-US" altLang="zh-CN" sz="1800" b="1" dirty="0" smtClean="0">
                <a:solidFill>
                  <a:srgbClr val="002060"/>
                </a:solidFill>
                <a:latin typeface="微软雅黑" pitchFamily="34" charset="-122"/>
                <a:ea typeface="微软雅黑" pitchFamily="34" charset="-122"/>
              </a:rPr>
              <a:t>290W</a:t>
            </a:r>
            <a:r>
              <a:rPr lang="zh-CN" altLang="en-US" sz="1800" b="1" dirty="0" smtClean="0">
                <a:solidFill>
                  <a:srgbClr val="002060"/>
                </a:solidFill>
                <a:latin typeface="微软雅黑" pitchFamily="34" charset="-122"/>
                <a:ea typeface="微软雅黑" pitchFamily="34" charset="-122"/>
              </a:rPr>
              <a:t>和</a:t>
            </a:r>
            <a:r>
              <a:rPr lang="en-US" altLang="zh-CN" sz="1800" b="1" dirty="0" smtClean="0">
                <a:solidFill>
                  <a:srgbClr val="002060"/>
                </a:solidFill>
                <a:latin typeface="微软雅黑" pitchFamily="34" charset="-122"/>
                <a:ea typeface="微软雅黑" pitchFamily="34" charset="-122"/>
              </a:rPr>
              <a:t>295W</a:t>
            </a:r>
            <a:endParaRPr lang="zh-CN" altLang="en-US" sz="1800" b="1" dirty="0">
              <a:solidFill>
                <a:srgbClr val="002060"/>
              </a:solidFill>
              <a:latin typeface="微软雅黑" pitchFamily="34" charset="-122"/>
              <a:ea typeface="微软雅黑" pitchFamily="34" charset="-122"/>
            </a:endParaRPr>
          </a:p>
        </p:txBody>
      </p:sp>
      <p:pic>
        <p:nvPicPr>
          <p:cNvPr id="7171" name="Picture 3" descr="D:\ppt素材\新建文件夹\自发自用2.jpg"/>
          <p:cNvPicPr>
            <a:picLocks noChangeAspect="1" noChangeArrowheads="1"/>
          </p:cNvPicPr>
          <p:nvPr/>
        </p:nvPicPr>
        <p:blipFill>
          <a:blip r:embed="rId2"/>
          <a:srcRect/>
          <a:stretch>
            <a:fillRect/>
          </a:stretch>
        </p:blipFill>
        <p:spPr bwMode="auto">
          <a:xfrm>
            <a:off x="939765" y="2171690"/>
            <a:ext cx="5214974" cy="3911231"/>
          </a:xfrm>
          <a:prstGeom prst="rect">
            <a:avLst/>
          </a:prstGeom>
          <a:ln>
            <a:noFill/>
          </a:ln>
          <a:effectLst/>
        </p:spPr>
      </p:pic>
      <p:sp>
        <p:nvSpPr>
          <p:cNvPr id="7" name="TextBox 6"/>
          <p:cNvSpPr txBox="1"/>
          <p:nvPr/>
        </p:nvSpPr>
        <p:spPr>
          <a:xfrm>
            <a:off x="5868987" y="6029342"/>
            <a:ext cx="4929222" cy="584775"/>
          </a:xfrm>
          <a:prstGeom prst="rect">
            <a:avLst/>
          </a:prstGeom>
          <a:noFill/>
        </p:spPr>
        <p:txBody>
          <a:bodyPr wrap="square" rtlCol="0">
            <a:spAutoFit/>
          </a:bodyPr>
          <a:lstStyle/>
          <a:p>
            <a:r>
              <a:rPr lang="zh-CN" altLang="en-US" sz="1600" b="1" dirty="0" smtClean="0"/>
              <a:t>注：依照光伏行业发展规律，同样技术类型的产品每年提高</a:t>
            </a:r>
            <a:r>
              <a:rPr lang="en-US" altLang="zh-CN" sz="1600" b="1" dirty="0" smtClean="0"/>
              <a:t>5-10W</a:t>
            </a:r>
            <a:endParaRPr lang="zh-CN" altLang="en-US" sz="1600" b="1"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96823" y="1314434"/>
            <a:ext cx="11144328" cy="0"/>
          </a:xfrm>
          <a:prstGeom prst="line">
            <a:avLst/>
          </a:prstGeom>
          <a:ln w="3810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文本框 1"/>
          <p:cNvSpPr txBox="1"/>
          <p:nvPr/>
        </p:nvSpPr>
        <p:spPr>
          <a:xfrm>
            <a:off x="225385" y="742930"/>
            <a:ext cx="5857916" cy="461665"/>
          </a:xfrm>
          <a:prstGeom prst="rect">
            <a:avLst/>
          </a:prstGeom>
          <a:noFill/>
          <a:ln>
            <a:noFill/>
          </a:ln>
          <a:effectLst/>
        </p:spPr>
        <p:txBody>
          <a:bodyPr wrap="square" rtlCol="0">
            <a:spAutoFit/>
          </a:bodyPr>
          <a:lstStyle/>
          <a:p>
            <a:pPr fontAlgn="auto">
              <a:spcBef>
                <a:spcPts val="0"/>
              </a:spcBef>
              <a:spcAft>
                <a:spcPts val="0"/>
              </a:spcAft>
              <a:defRPr/>
            </a:pP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5.  </a:t>
            </a:r>
            <a:r>
              <a:rPr lang="zh-CN" altLang="en-US"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分布式常见问题</a:t>
            </a: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800" b="1" kern="0" dirty="0" smtClean="0">
                <a:solidFill>
                  <a:srgbClr val="C00000"/>
                </a:solidFill>
                <a:latin typeface="黑体" pitchFamily="49" charset="-122"/>
                <a:ea typeface="黑体" pitchFamily="49" charset="-122"/>
                <a:cs typeface="Arial" panose="020B0604020202020204" pitchFamily="34" charset="0"/>
              </a:rPr>
              <a:t>选型</a:t>
            </a:r>
            <a:endParaRPr lang="zh-CN" altLang="en-US" sz="1800" b="1" kern="0" dirty="0">
              <a:solidFill>
                <a:srgbClr val="C00000"/>
              </a:solidFill>
              <a:latin typeface="黑体" pitchFamily="49" charset="-122"/>
              <a:ea typeface="黑体" pitchFamily="49" charset="-122"/>
              <a:cs typeface="Arial" panose="020B0604020202020204" pitchFamily="34" charset="0"/>
            </a:endParaRPr>
          </a:p>
        </p:txBody>
      </p:sp>
      <p:sp>
        <p:nvSpPr>
          <p:cNvPr id="7" name="TextBox 6"/>
          <p:cNvSpPr txBox="1"/>
          <p:nvPr/>
        </p:nvSpPr>
        <p:spPr>
          <a:xfrm>
            <a:off x="296823" y="1528748"/>
            <a:ext cx="9929882" cy="424732"/>
          </a:xfrm>
          <a:prstGeom prst="rect">
            <a:avLst/>
          </a:prstGeom>
          <a:noFill/>
        </p:spPr>
        <p:txBody>
          <a:bodyPr wrap="square" rtlCol="0">
            <a:spAutoFit/>
          </a:bodyPr>
          <a:lstStyle/>
          <a:p>
            <a:pPr>
              <a:lnSpc>
                <a:spcPct val="120000"/>
              </a:lnSpc>
            </a:pPr>
            <a:r>
              <a:rPr lang="en-US" altLang="zh-CN" sz="1800" b="1" dirty="0" smtClean="0">
                <a:solidFill>
                  <a:srgbClr val="C00000"/>
                </a:solidFill>
                <a:latin typeface="微软雅黑" pitchFamily="34" charset="-122"/>
                <a:ea typeface="微软雅黑" pitchFamily="34" charset="-122"/>
              </a:rPr>
              <a:t>1. </a:t>
            </a:r>
            <a:r>
              <a:rPr lang="zh-CN" altLang="en-US" sz="1800" b="1" dirty="0" smtClean="0">
                <a:solidFill>
                  <a:srgbClr val="C00000"/>
                </a:solidFill>
                <a:latin typeface="微软雅黑" pitchFamily="34" charset="-122"/>
                <a:ea typeface="微软雅黑" pitchFamily="34" charset="-122"/>
              </a:rPr>
              <a:t>组件性能参数对比：</a:t>
            </a:r>
            <a:endParaRPr lang="zh-CN" altLang="en-US" sz="1800" b="1" dirty="0">
              <a:solidFill>
                <a:srgbClr val="002060"/>
              </a:solidFill>
              <a:latin typeface="微软雅黑" pitchFamily="34" charset="-122"/>
              <a:ea typeface="微软雅黑" pitchFamily="34" charset="-122"/>
            </a:endParaRPr>
          </a:p>
        </p:txBody>
      </p:sp>
      <p:graphicFrame>
        <p:nvGraphicFramePr>
          <p:cNvPr id="9" name="表格 8"/>
          <p:cNvGraphicFramePr>
            <a:graphicFrameLocks noGrp="1"/>
          </p:cNvGraphicFramePr>
          <p:nvPr/>
        </p:nvGraphicFramePr>
        <p:xfrm>
          <a:off x="582574" y="1957376"/>
          <a:ext cx="10501387" cy="3643336"/>
        </p:xfrm>
        <a:graphic>
          <a:graphicData uri="http://schemas.openxmlformats.org/drawingml/2006/table">
            <a:tbl>
              <a:tblPr/>
              <a:tblGrid>
                <a:gridCol w="2427051"/>
                <a:gridCol w="2018584"/>
                <a:gridCol w="2018584"/>
                <a:gridCol w="2018584"/>
                <a:gridCol w="2018584"/>
              </a:tblGrid>
              <a:tr h="455417">
                <a:tc>
                  <a:txBody>
                    <a:bodyPr/>
                    <a:lstStyle/>
                    <a:p>
                      <a:pPr algn="ctr" fontAlgn="ctr"/>
                      <a:r>
                        <a:rPr lang="zh-CN" altLang="en-US" sz="1400" b="1" i="0" u="none" strike="noStrike" dirty="0">
                          <a:solidFill>
                            <a:srgbClr val="FFFF00"/>
                          </a:solidFill>
                          <a:latin typeface="微软雅黑" pitchFamily="34" charset="-122"/>
                          <a:ea typeface="微软雅黑" pitchFamily="34" charset="-122"/>
                        </a:rPr>
                        <a:t>项目</a:t>
                      </a:r>
                    </a:p>
                  </a:txBody>
                  <a:tcPr marL="9525" marR="9525" marT="9525" marB="0" anchor="ctr">
                    <a:lnL>
                      <a:noFill/>
                    </a:lnL>
                    <a:lnR w="12700" cap="flat" cmpd="sng" algn="ctr">
                      <a:no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algn="ctr" defTabSz="1028700" rtl="0" eaLnBrk="1" fontAlgn="ctr" latinLnBrk="0" hangingPunct="1"/>
                      <a:r>
                        <a:rPr lang="zh-CN" altLang="en-US" sz="1400" b="1" i="0" u="none" strike="noStrike" kern="1200" dirty="0">
                          <a:solidFill>
                            <a:srgbClr val="FFFF00"/>
                          </a:solidFill>
                          <a:latin typeface="微软雅黑" pitchFamily="34" charset="-122"/>
                          <a:ea typeface="微软雅黑" pitchFamily="34" charset="-122"/>
                          <a:cs typeface="+mn-cs"/>
                        </a:rPr>
                        <a:t>常规多晶</a:t>
                      </a:r>
                      <a:r>
                        <a:rPr lang="en-US" altLang="zh-CN" sz="1400" b="1" i="0" u="none" strike="noStrike" kern="1200" dirty="0">
                          <a:solidFill>
                            <a:srgbClr val="FFFF00"/>
                          </a:solidFill>
                          <a:latin typeface="微软雅黑" pitchFamily="34" charset="-122"/>
                          <a:ea typeface="微软雅黑" pitchFamily="34" charset="-122"/>
                          <a:cs typeface="+mn-cs"/>
                        </a:rPr>
                        <a:t>270</a:t>
                      </a:r>
                      <a:r>
                        <a:rPr lang="en-US" altLang="en-US" sz="1400" b="1" i="0" u="none" strike="noStrike" kern="1200" dirty="0">
                          <a:solidFill>
                            <a:srgbClr val="FFFF00"/>
                          </a:solidFill>
                          <a:latin typeface="微软雅黑" pitchFamily="34" charset="-122"/>
                          <a:ea typeface="微软雅黑" pitchFamily="34" charset="-122"/>
                          <a:cs typeface="+mn-cs"/>
                        </a:rPr>
                        <a:t>Wp</a:t>
                      </a:r>
                    </a:p>
                  </a:txBody>
                  <a:tcPr marL="9525" marR="9525" marT="9525" marB="0" anchor="ctr">
                    <a:lnL w="12700" cap="flat" cmpd="sng" algn="ctr">
                      <a:no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algn="ctr" defTabSz="1028700" rtl="0" eaLnBrk="1" fontAlgn="ctr" latinLnBrk="0" hangingPunct="1"/>
                      <a:r>
                        <a:rPr lang="zh-CN" altLang="en-US" sz="1400" b="1" i="0" u="none" strike="noStrike" kern="1200" dirty="0">
                          <a:solidFill>
                            <a:srgbClr val="FFFF00"/>
                          </a:solidFill>
                          <a:latin typeface="微软雅黑" pitchFamily="34" charset="-122"/>
                          <a:ea typeface="微软雅黑" pitchFamily="34" charset="-122"/>
                          <a:cs typeface="+mn-cs"/>
                        </a:rPr>
                        <a:t>高效多晶</a:t>
                      </a:r>
                      <a:r>
                        <a:rPr lang="en-US" altLang="zh-CN" sz="1400" b="1" i="0" u="none" strike="noStrike" kern="1200" dirty="0">
                          <a:solidFill>
                            <a:srgbClr val="FFFF00"/>
                          </a:solidFill>
                          <a:latin typeface="微软雅黑" pitchFamily="34" charset="-122"/>
                          <a:ea typeface="微软雅黑" pitchFamily="34" charset="-122"/>
                          <a:cs typeface="+mn-cs"/>
                        </a:rPr>
                        <a:t>275</a:t>
                      </a:r>
                      <a:r>
                        <a:rPr lang="en-US" altLang="en-US" sz="1400" b="1" i="0" u="none" strike="noStrike" kern="1200" dirty="0">
                          <a:solidFill>
                            <a:srgbClr val="FFFF00"/>
                          </a:solidFill>
                          <a:latin typeface="微软雅黑" pitchFamily="34" charset="-122"/>
                          <a:ea typeface="微软雅黑" pitchFamily="34" charset="-122"/>
                          <a:cs typeface="+mn-cs"/>
                        </a:rPr>
                        <a:t>Wp</a:t>
                      </a:r>
                    </a:p>
                  </a:txBody>
                  <a:tcPr marL="9525" marR="9525" marT="9525" marB="0" anchor="ctr">
                    <a:lnL>
                      <a:noFill/>
                    </a:lnL>
                    <a:lnR>
                      <a:noFill/>
                    </a:lnR>
                    <a:lnT>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algn="ctr" defTabSz="1028700" rtl="0" eaLnBrk="1" fontAlgn="ctr" latinLnBrk="0" hangingPunct="1"/>
                      <a:r>
                        <a:rPr lang="zh-CN" altLang="en-US" sz="1400" b="1" i="0" u="none" strike="noStrike" kern="1200" dirty="0">
                          <a:solidFill>
                            <a:srgbClr val="FFFF00"/>
                          </a:solidFill>
                          <a:latin typeface="微软雅黑" pitchFamily="34" charset="-122"/>
                          <a:ea typeface="微软雅黑" pitchFamily="34" charset="-122"/>
                          <a:cs typeface="+mn-cs"/>
                        </a:rPr>
                        <a:t>常规单晶</a:t>
                      </a:r>
                      <a:r>
                        <a:rPr lang="en-US" altLang="zh-CN" sz="1400" b="1" i="0" u="none" strike="noStrike" kern="1200" dirty="0">
                          <a:solidFill>
                            <a:srgbClr val="FFFF00"/>
                          </a:solidFill>
                          <a:latin typeface="微软雅黑" pitchFamily="34" charset="-122"/>
                          <a:ea typeface="微软雅黑" pitchFamily="34" charset="-122"/>
                          <a:cs typeface="+mn-cs"/>
                        </a:rPr>
                        <a:t>280</a:t>
                      </a:r>
                      <a:r>
                        <a:rPr lang="en-US" altLang="en-US" sz="1400" b="1" i="0" u="none" strike="noStrike" kern="1200" dirty="0">
                          <a:solidFill>
                            <a:srgbClr val="FFFF00"/>
                          </a:solidFill>
                          <a:latin typeface="微软雅黑" pitchFamily="34" charset="-122"/>
                          <a:ea typeface="微软雅黑" pitchFamily="34" charset="-122"/>
                          <a:cs typeface="+mn-cs"/>
                        </a:rPr>
                        <a:t>Wp</a:t>
                      </a:r>
                    </a:p>
                  </a:txBody>
                  <a:tcPr marL="9525" marR="9525" marT="9525" marB="0" anchor="ctr">
                    <a:lnL>
                      <a:noFill/>
                    </a:lnL>
                    <a:lnR>
                      <a:noFill/>
                    </a:lnR>
                    <a:lnT>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algn="ctr" defTabSz="1028700" rtl="0" eaLnBrk="1" fontAlgn="ctr" latinLnBrk="0" hangingPunct="1"/>
                      <a:r>
                        <a:rPr lang="zh-CN" altLang="en-US" sz="1400" b="1" i="0" u="none" strike="noStrike" kern="1200" dirty="0">
                          <a:solidFill>
                            <a:srgbClr val="FFFF00"/>
                          </a:solidFill>
                          <a:latin typeface="微软雅黑" pitchFamily="34" charset="-122"/>
                          <a:ea typeface="微软雅黑" pitchFamily="34" charset="-122"/>
                          <a:cs typeface="+mn-cs"/>
                        </a:rPr>
                        <a:t>高效单晶</a:t>
                      </a:r>
                      <a:r>
                        <a:rPr lang="en-US" altLang="zh-CN" sz="1400" b="1" i="0" u="none" strike="noStrike" kern="1200" dirty="0">
                          <a:solidFill>
                            <a:srgbClr val="FFFF00"/>
                          </a:solidFill>
                          <a:latin typeface="微软雅黑" pitchFamily="34" charset="-122"/>
                          <a:ea typeface="微软雅黑" pitchFamily="34" charset="-122"/>
                          <a:cs typeface="+mn-cs"/>
                        </a:rPr>
                        <a:t>295</a:t>
                      </a:r>
                      <a:r>
                        <a:rPr lang="en-US" altLang="en-US" sz="1400" b="1" i="0" u="none" strike="noStrike" kern="1200" dirty="0">
                          <a:solidFill>
                            <a:srgbClr val="FFFF00"/>
                          </a:solidFill>
                          <a:latin typeface="微软雅黑" pitchFamily="34" charset="-122"/>
                          <a:ea typeface="微软雅黑" pitchFamily="34" charset="-122"/>
                          <a:cs typeface="+mn-cs"/>
                        </a:rPr>
                        <a:t>Wp</a:t>
                      </a:r>
                    </a:p>
                  </a:txBody>
                  <a:tcPr marL="9525" marR="9525" marT="9525" marB="0" anchor="ctr">
                    <a:lnL>
                      <a:noFill/>
                    </a:lnL>
                    <a:lnR w="12700" cap="flat" cmpd="sng" algn="ctr">
                      <a:no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r>
              <a:tr h="455417">
                <a:tc>
                  <a:txBody>
                    <a:bodyPr/>
                    <a:lstStyle/>
                    <a:p>
                      <a:pPr algn="ctr" fontAlgn="ctr"/>
                      <a:r>
                        <a:rPr lang="zh-CN" altLang="en-US" sz="1200" b="0" i="0" u="none" strike="noStrike" dirty="0">
                          <a:solidFill>
                            <a:srgbClr val="000000"/>
                          </a:solidFill>
                          <a:latin typeface="微软雅黑" pitchFamily="34" charset="-122"/>
                          <a:ea typeface="微软雅黑" pitchFamily="34" charset="-122"/>
                        </a:rPr>
                        <a:t>开路电压（</a:t>
                      </a:r>
                      <a:r>
                        <a:rPr lang="en-US" altLang="zh-CN" sz="1200" b="0" i="0" u="none" strike="noStrike" dirty="0">
                          <a:solidFill>
                            <a:srgbClr val="000000"/>
                          </a:solidFill>
                          <a:latin typeface="微软雅黑" pitchFamily="34" charset="-122"/>
                          <a:ea typeface="微软雅黑" pitchFamily="34" charset="-122"/>
                        </a:rPr>
                        <a:t>V</a:t>
                      </a:r>
                      <a:r>
                        <a:rPr lang="zh-CN" altLang="en-US" sz="1200" b="0" i="0" u="none" strike="noStrike" dirty="0">
                          <a:solidFill>
                            <a:srgbClr val="000000"/>
                          </a:solidFill>
                          <a:latin typeface="微软雅黑" pitchFamily="34" charset="-122"/>
                          <a:ea typeface="微软雅黑" pitchFamily="34" charset="-122"/>
                        </a:rPr>
                        <a:t>）</a:t>
                      </a:r>
                    </a:p>
                  </a:txBody>
                  <a:tcPr marL="9525" marR="9525" marT="9525" marB="0" anchor="ctr">
                    <a:lnL>
                      <a:noFill/>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200" b="0" i="0" u="none" strike="noStrike" dirty="0">
                          <a:solidFill>
                            <a:srgbClr val="000000"/>
                          </a:solidFill>
                          <a:latin typeface="微软雅黑" pitchFamily="34" charset="-122"/>
                          <a:ea typeface="微软雅黑" pitchFamily="34" charset="-122"/>
                        </a:rPr>
                        <a:t>38.27</a:t>
                      </a:r>
                    </a:p>
                  </a:txBody>
                  <a:tcPr marL="9525" marR="9525" marT="9525" marB="0" anchor="ctr">
                    <a:lnL w="31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200" b="0" i="0" u="none" strike="noStrike" dirty="0">
                          <a:solidFill>
                            <a:srgbClr val="000000"/>
                          </a:solidFill>
                          <a:latin typeface="微软雅黑" pitchFamily="34" charset="-122"/>
                          <a:ea typeface="微软雅黑" pitchFamily="34" charset="-122"/>
                        </a:rPr>
                        <a:t>38.46</a:t>
                      </a:r>
                    </a:p>
                  </a:txBody>
                  <a:tcPr marL="9525" marR="9525" marT="9525" marB="0" anchor="ctr">
                    <a:lnL>
                      <a:noFill/>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200" b="0" i="0" u="none" strike="noStrike" dirty="0">
                          <a:solidFill>
                            <a:srgbClr val="000000"/>
                          </a:solidFill>
                          <a:latin typeface="微软雅黑" pitchFamily="34" charset="-122"/>
                          <a:ea typeface="微软雅黑" pitchFamily="34" charset="-122"/>
                        </a:rPr>
                        <a:t>28.65</a:t>
                      </a:r>
                    </a:p>
                  </a:txBody>
                  <a:tcPr marL="9525" marR="9525" marT="9525" marB="0" anchor="ctr">
                    <a:lnL w="31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200" b="0" i="0" u="none" strike="noStrike" dirty="0">
                          <a:solidFill>
                            <a:srgbClr val="000000"/>
                          </a:solidFill>
                          <a:latin typeface="微软雅黑" pitchFamily="34" charset="-122"/>
                          <a:ea typeface="微软雅黑" pitchFamily="34" charset="-122"/>
                        </a:rPr>
                        <a:t>39.64</a:t>
                      </a:r>
                    </a:p>
                  </a:txBody>
                  <a:tcPr marL="9525" marR="9525" marT="9525" marB="0" anchor="ctr">
                    <a:lnL>
                      <a:noFill/>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5417">
                <a:tc>
                  <a:txBody>
                    <a:bodyPr/>
                    <a:lstStyle/>
                    <a:p>
                      <a:pPr algn="ctr" fontAlgn="ctr"/>
                      <a:r>
                        <a:rPr lang="zh-CN" altLang="en-US" sz="1200" b="0" i="0" u="none" strike="noStrike" dirty="0">
                          <a:solidFill>
                            <a:srgbClr val="000000"/>
                          </a:solidFill>
                          <a:latin typeface="微软雅黑" pitchFamily="34" charset="-122"/>
                          <a:ea typeface="微软雅黑" pitchFamily="34" charset="-122"/>
                        </a:rPr>
                        <a:t>短路电流（</a:t>
                      </a:r>
                      <a:r>
                        <a:rPr lang="en-US" altLang="zh-CN" sz="1200" b="0" i="0" u="none" strike="noStrike" dirty="0">
                          <a:solidFill>
                            <a:srgbClr val="000000"/>
                          </a:solidFill>
                          <a:latin typeface="微软雅黑" pitchFamily="34" charset="-122"/>
                          <a:ea typeface="微软雅黑" pitchFamily="34" charset="-122"/>
                        </a:rPr>
                        <a:t>A</a:t>
                      </a:r>
                      <a:r>
                        <a:rPr lang="zh-CN" altLang="en-US" sz="1200" b="0" i="0" u="none" strike="noStrike" dirty="0">
                          <a:solidFill>
                            <a:srgbClr val="000000"/>
                          </a:solidFill>
                          <a:latin typeface="微软雅黑" pitchFamily="34" charset="-122"/>
                          <a:ea typeface="微软雅黑" pitchFamily="34" charset="-122"/>
                        </a:rPr>
                        <a:t>）</a:t>
                      </a:r>
                    </a:p>
                  </a:txBody>
                  <a:tcPr marL="9525" marR="9525" marT="9525" marB="0"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200" b="0" i="0" u="none" strike="noStrike" dirty="0">
                          <a:solidFill>
                            <a:srgbClr val="000000"/>
                          </a:solidFill>
                          <a:latin typeface="微软雅黑" pitchFamily="34" charset="-122"/>
                          <a:ea typeface="微软雅黑" pitchFamily="34" charset="-122"/>
                        </a:rPr>
                        <a:t>9.16</a:t>
                      </a:r>
                    </a:p>
                  </a:txBody>
                  <a:tcPr marL="9525" marR="9525" marT="9525" marB="0"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200" b="0" i="0" u="none" strike="noStrike" dirty="0">
                          <a:solidFill>
                            <a:srgbClr val="000000"/>
                          </a:solidFill>
                          <a:latin typeface="微软雅黑" pitchFamily="34" charset="-122"/>
                          <a:ea typeface="微软雅黑" pitchFamily="34" charset="-122"/>
                        </a:rPr>
                        <a:t>9.22</a:t>
                      </a:r>
                    </a:p>
                  </a:txBody>
                  <a:tcPr marL="9525" marR="9525" marT="9525" marB="0"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200" b="0" i="0" u="none" strike="noStrike" dirty="0">
                          <a:solidFill>
                            <a:srgbClr val="000000"/>
                          </a:solidFill>
                          <a:latin typeface="微软雅黑" pitchFamily="34" charset="-122"/>
                          <a:ea typeface="微软雅黑" pitchFamily="34" charset="-122"/>
                        </a:rPr>
                        <a:t>9.47</a:t>
                      </a:r>
                    </a:p>
                  </a:txBody>
                  <a:tcPr marL="9525" marR="9525" marT="9525" marB="0"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200" b="0" i="0" u="none" strike="noStrike" dirty="0">
                          <a:solidFill>
                            <a:srgbClr val="000000"/>
                          </a:solidFill>
                          <a:latin typeface="微软雅黑" pitchFamily="34" charset="-122"/>
                          <a:ea typeface="微软雅黑" pitchFamily="34" charset="-122"/>
                        </a:rPr>
                        <a:t>9.66</a:t>
                      </a:r>
                    </a:p>
                  </a:txBody>
                  <a:tcPr marL="9525" marR="9525" marT="9525" marB="0"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5417">
                <a:tc>
                  <a:txBody>
                    <a:bodyPr/>
                    <a:lstStyle/>
                    <a:p>
                      <a:pPr algn="ctr" fontAlgn="ctr"/>
                      <a:r>
                        <a:rPr lang="zh-CN" altLang="en-US" sz="1200" b="0" i="0" u="none" strike="noStrike" dirty="0">
                          <a:solidFill>
                            <a:srgbClr val="000000"/>
                          </a:solidFill>
                          <a:latin typeface="微软雅黑" pitchFamily="34" charset="-122"/>
                          <a:ea typeface="微软雅黑" pitchFamily="34" charset="-122"/>
                        </a:rPr>
                        <a:t>工作电压（</a:t>
                      </a:r>
                      <a:r>
                        <a:rPr lang="en-US" altLang="zh-CN" sz="1200" b="0" i="0" u="none" strike="noStrike" dirty="0">
                          <a:solidFill>
                            <a:srgbClr val="000000"/>
                          </a:solidFill>
                          <a:latin typeface="微软雅黑" pitchFamily="34" charset="-122"/>
                          <a:ea typeface="微软雅黑" pitchFamily="34" charset="-122"/>
                        </a:rPr>
                        <a:t>V</a:t>
                      </a:r>
                      <a:r>
                        <a:rPr lang="zh-CN" altLang="en-US" sz="1200" b="0" i="0" u="none" strike="noStrike" dirty="0">
                          <a:solidFill>
                            <a:srgbClr val="000000"/>
                          </a:solidFill>
                          <a:latin typeface="微软雅黑" pitchFamily="34" charset="-122"/>
                          <a:ea typeface="微软雅黑" pitchFamily="34" charset="-122"/>
                        </a:rPr>
                        <a:t>）</a:t>
                      </a:r>
                    </a:p>
                  </a:txBody>
                  <a:tcPr marL="9525" marR="9525" marT="9525" marB="0"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200" b="0" i="0" u="none" strike="noStrike" dirty="0">
                          <a:solidFill>
                            <a:srgbClr val="000000"/>
                          </a:solidFill>
                          <a:latin typeface="微软雅黑" pitchFamily="34" charset="-122"/>
                          <a:ea typeface="微软雅黑" pitchFamily="34" charset="-122"/>
                        </a:rPr>
                        <a:t>31.23</a:t>
                      </a:r>
                    </a:p>
                  </a:txBody>
                  <a:tcPr marL="9525" marR="9525" marT="9525" marB="0"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200" b="0" i="0" u="none" strike="noStrike" dirty="0">
                          <a:solidFill>
                            <a:srgbClr val="000000"/>
                          </a:solidFill>
                          <a:latin typeface="微软雅黑" pitchFamily="34" charset="-122"/>
                          <a:ea typeface="微软雅黑" pitchFamily="34" charset="-122"/>
                        </a:rPr>
                        <a:t>31.54</a:t>
                      </a:r>
                    </a:p>
                  </a:txBody>
                  <a:tcPr marL="9525" marR="9525" marT="9525" marB="0"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200" b="0" i="0" u="none" strike="noStrike" dirty="0">
                          <a:solidFill>
                            <a:srgbClr val="000000"/>
                          </a:solidFill>
                          <a:latin typeface="微软雅黑" pitchFamily="34" charset="-122"/>
                          <a:ea typeface="微软雅黑" pitchFamily="34" charset="-122"/>
                        </a:rPr>
                        <a:t>31.04</a:t>
                      </a:r>
                    </a:p>
                  </a:txBody>
                  <a:tcPr marL="9525" marR="9525" marT="9525" marB="0"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200" b="0" i="0" u="none" strike="noStrike" dirty="0">
                          <a:solidFill>
                            <a:srgbClr val="000000"/>
                          </a:solidFill>
                          <a:latin typeface="微软雅黑" pitchFamily="34" charset="-122"/>
                          <a:ea typeface="微软雅黑" pitchFamily="34" charset="-122"/>
                        </a:rPr>
                        <a:t>32.03</a:t>
                      </a:r>
                    </a:p>
                  </a:txBody>
                  <a:tcPr marL="9525" marR="9525" marT="9525" marB="0"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5417">
                <a:tc>
                  <a:txBody>
                    <a:bodyPr/>
                    <a:lstStyle/>
                    <a:p>
                      <a:pPr algn="ctr" fontAlgn="ctr"/>
                      <a:r>
                        <a:rPr lang="zh-CN" altLang="en-US" sz="1200" b="0" i="0" u="none" strike="noStrike" dirty="0">
                          <a:solidFill>
                            <a:srgbClr val="000000"/>
                          </a:solidFill>
                          <a:latin typeface="微软雅黑" pitchFamily="34" charset="-122"/>
                          <a:ea typeface="微软雅黑" pitchFamily="34" charset="-122"/>
                        </a:rPr>
                        <a:t>工作电流（</a:t>
                      </a:r>
                      <a:r>
                        <a:rPr lang="en-US" altLang="zh-CN" sz="1200" b="0" i="0" u="none" strike="noStrike" dirty="0">
                          <a:solidFill>
                            <a:srgbClr val="000000"/>
                          </a:solidFill>
                          <a:latin typeface="微软雅黑" pitchFamily="34" charset="-122"/>
                          <a:ea typeface="微软雅黑" pitchFamily="34" charset="-122"/>
                        </a:rPr>
                        <a:t>A</a:t>
                      </a:r>
                      <a:r>
                        <a:rPr lang="zh-CN" altLang="en-US" sz="1200" b="0" i="0" u="none" strike="noStrike" dirty="0">
                          <a:solidFill>
                            <a:srgbClr val="000000"/>
                          </a:solidFill>
                          <a:latin typeface="微软雅黑" pitchFamily="34" charset="-122"/>
                          <a:ea typeface="微软雅黑" pitchFamily="34" charset="-122"/>
                        </a:rPr>
                        <a:t>）</a:t>
                      </a:r>
                    </a:p>
                  </a:txBody>
                  <a:tcPr marL="9525" marR="9525" marT="9525" marB="0"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200" b="0" i="0" u="none" strike="noStrike" dirty="0">
                          <a:solidFill>
                            <a:srgbClr val="000000"/>
                          </a:solidFill>
                          <a:latin typeface="微软雅黑" pitchFamily="34" charset="-122"/>
                          <a:ea typeface="微软雅黑" pitchFamily="34" charset="-122"/>
                        </a:rPr>
                        <a:t>8.65</a:t>
                      </a:r>
                    </a:p>
                  </a:txBody>
                  <a:tcPr marL="9525" marR="9525" marT="9525" marB="0"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200" b="0" i="0" u="none" strike="noStrike" dirty="0">
                          <a:solidFill>
                            <a:srgbClr val="000000"/>
                          </a:solidFill>
                          <a:latin typeface="微软雅黑" pitchFamily="34" charset="-122"/>
                          <a:ea typeface="微软雅黑" pitchFamily="34" charset="-122"/>
                        </a:rPr>
                        <a:t>8.72</a:t>
                      </a:r>
                    </a:p>
                  </a:txBody>
                  <a:tcPr marL="9525" marR="9525" marT="9525" marB="0"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200" b="0" i="0" u="none" strike="noStrike" dirty="0">
                          <a:solidFill>
                            <a:srgbClr val="000000"/>
                          </a:solidFill>
                          <a:latin typeface="微软雅黑" pitchFamily="34" charset="-122"/>
                          <a:ea typeface="微软雅黑" pitchFamily="34" charset="-122"/>
                        </a:rPr>
                        <a:t>9.02</a:t>
                      </a:r>
                    </a:p>
                  </a:txBody>
                  <a:tcPr marL="9525" marR="9525" marT="9525" marB="0"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200" b="0" i="0" u="none" strike="noStrike" dirty="0">
                          <a:solidFill>
                            <a:srgbClr val="000000"/>
                          </a:solidFill>
                          <a:latin typeface="微软雅黑" pitchFamily="34" charset="-122"/>
                          <a:ea typeface="微软雅黑" pitchFamily="34" charset="-122"/>
                        </a:rPr>
                        <a:t>9.24</a:t>
                      </a:r>
                    </a:p>
                  </a:txBody>
                  <a:tcPr marL="9525" marR="9525" marT="9525" marB="0"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5417">
                <a:tc>
                  <a:txBody>
                    <a:bodyPr/>
                    <a:lstStyle/>
                    <a:p>
                      <a:pPr algn="ctr" fontAlgn="ctr"/>
                      <a:r>
                        <a:rPr lang="zh-CN" altLang="en-US" sz="1200" b="1" i="0" u="none" strike="noStrike" dirty="0" smtClean="0">
                          <a:solidFill>
                            <a:srgbClr val="000000"/>
                          </a:solidFill>
                          <a:latin typeface="微软雅黑" pitchFamily="34" charset="-122"/>
                          <a:ea typeface="微软雅黑" pitchFamily="34" charset="-122"/>
                        </a:rPr>
                        <a:t>最大功率温度系数</a:t>
                      </a:r>
                      <a:r>
                        <a:rPr lang="en-US" altLang="zh-CN" sz="1200" b="1" i="0" u="none" strike="noStrike" dirty="0">
                          <a:solidFill>
                            <a:srgbClr val="000000"/>
                          </a:solidFill>
                          <a:latin typeface="微软雅黑" pitchFamily="34" charset="-122"/>
                          <a:ea typeface="微软雅黑" pitchFamily="34" charset="-122"/>
                        </a:rPr>
                        <a:t>%/℃</a:t>
                      </a:r>
                    </a:p>
                  </a:txBody>
                  <a:tcPr marL="9525" marR="9525" marT="9525" marB="0"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200" b="1" i="0" u="none" strike="noStrike" dirty="0">
                          <a:solidFill>
                            <a:srgbClr val="000000"/>
                          </a:solidFill>
                          <a:latin typeface="微软雅黑" pitchFamily="34" charset="-122"/>
                          <a:ea typeface="微软雅黑" pitchFamily="34" charset="-122"/>
                        </a:rPr>
                        <a:t>-0.410 </a:t>
                      </a:r>
                    </a:p>
                  </a:txBody>
                  <a:tcPr marL="9525" marR="9525" marT="9525" marB="0"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028700" rtl="0" eaLnBrk="1" fontAlgn="ctr" latinLnBrk="0" hangingPunct="1"/>
                      <a:r>
                        <a:rPr lang="en-US" altLang="zh-CN" sz="1200" b="1" i="0" u="none" strike="noStrike" kern="1200" dirty="0">
                          <a:solidFill>
                            <a:srgbClr val="C00000"/>
                          </a:solidFill>
                          <a:latin typeface="微软雅黑" pitchFamily="34" charset="-122"/>
                          <a:ea typeface="微软雅黑" pitchFamily="34" charset="-122"/>
                          <a:cs typeface="+mn-cs"/>
                        </a:rPr>
                        <a:t>-0.400 </a:t>
                      </a:r>
                    </a:p>
                  </a:txBody>
                  <a:tcPr marL="9525" marR="9525" marT="9525" marB="0"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200" b="1" i="0" u="none" strike="noStrike" dirty="0">
                          <a:solidFill>
                            <a:srgbClr val="000000"/>
                          </a:solidFill>
                          <a:latin typeface="微软雅黑" pitchFamily="34" charset="-122"/>
                          <a:ea typeface="微软雅黑" pitchFamily="34" charset="-122"/>
                        </a:rPr>
                        <a:t>-0.410 </a:t>
                      </a:r>
                    </a:p>
                  </a:txBody>
                  <a:tcPr marL="9525" marR="9525" marT="9525" marB="0"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028700" rtl="0" eaLnBrk="1" fontAlgn="ctr" latinLnBrk="0" hangingPunct="1"/>
                      <a:r>
                        <a:rPr lang="en-US" altLang="zh-CN" sz="1200" b="1" i="0" u="none" strike="noStrike" kern="1200" dirty="0">
                          <a:solidFill>
                            <a:srgbClr val="C00000"/>
                          </a:solidFill>
                          <a:latin typeface="微软雅黑" pitchFamily="34" charset="-122"/>
                          <a:ea typeface="微软雅黑" pitchFamily="34" charset="-122"/>
                          <a:cs typeface="+mn-cs"/>
                        </a:rPr>
                        <a:t>-0.390 </a:t>
                      </a:r>
                    </a:p>
                  </a:txBody>
                  <a:tcPr marL="9525" marR="9525" marT="9525" marB="0"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5417">
                <a:tc>
                  <a:txBody>
                    <a:bodyPr/>
                    <a:lstStyle/>
                    <a:p>
                      <a:pPr algn="ctr" fontAlgn="ctr"/>
                      <a:r>
                        <a:rPr lang="zh-CN" altLang="en-US" sz="1200" b="0" i="0" u="none" strike="noStrike" dirty="0" smtClean="0">
                          <a:solidFill>
                            <a:srgbClr val="000000"/>
                          </a:solidFill>
                          <a:latin typeface="微软雅黑" pitchFamily="34" charset="-122"/>
                          <a:ea typeface="微软雅黑" pitchFamily="34" charset="-122"/>
                        </a:rPr>
                        <a:t>开路电压温度系数</a:t>
                      </a:r>
                      <a:r>
                        <a:rPr lang="en-US" altLang="zh-CN" sz="1200" b="0" i="0" u="none" strike="noStrike" dirty="0">
                          <a:solidFill>
                            <a:srgbClr val="000000"/>
                          </a:solidFill>
                          <a:latin typeface="微软雅黑" pitchFamily="34" charset="-122"/>
                          <a:ea typeface="微软雅黑" pitchFamily="34" charset="-122"/>
                        </a:rPr>
                        <a:t>%/℃</a:t>
                      </a:r>
                    </a:p>
                  </a:txBody>
                  <a:tcPr marL="9525" marR="9525" marT="9525" marB="0"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200" b="0" i="0" u="none" strike="noStrike" dirty="0">
                          <a:solidFill>
                            <a:srgbClr val="000000"/>
                          </a:solidFill>
                          <a:latin typeface="微软雅黑" pitchFamily="34" charset="-122"/>
                          <a:ea typeface="微软雅黑" pitchFamily="34" charset="-122"/>
                        </a:rPr>
                        <a:t>-0.330 </a:t>
                      </a:r>
                    </a:p>
                  </a:txBody>
                  <a:tcPr marL="9525" marR="9525" marT="9525" marB="0"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028700" rtl="0" eaLnBrk="1" fontAlgn="ctr" latinLnBrk="0" hangingPunct="1"/>
                      <a:r>
                        <a:rPr lang="en-US" altLang="zh-CN" sz="1200" b="1" i="0" u="none" strike="noStrike" kern="1200" dirty="0">
                          <a:solidFill>
                            <a:srgbClr val="C00000"/>
                          </a:solidFill>
                          <a:latin typeface="微软雅黑" pitchFamily="34" charset="-122"/>
                          <a:ea typeface="微软雅黑" pitchFamily="34" charset="-122"/>
                          <a:cs typeface="+mn-cs"/>
                        </a:rPr>
                        <a:t>-0.330 </a:t>
                      </a:r>
                    </a:p>
                  </a:txBody>
                  <a:tcPr marL="9525" marR="9525" marT="9525" marB="0"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200" b="0" i="0" u="none" strike="noStrike" dirty="0">
                          <a:solidFill>
                            <a:srgbClr val="000000"/>
                          </a:solidFill>
                          <a:latin typeface="微软雅黑" pitchFamily="34" charset="-122"/>
                          <a:ea typeface="微软雅黑" pitchFamily="34" charset="-122"/>
                        </a:rPr>
                        <a:t>-0.330 </a:t>
                      </a:r>
                    </a:p>
                  </a:txBody>
                  <a:tcPr marL="9525" marR="9525" marT="9525" marB="0"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028700" rtl="0" eaLnBrk="1" fontAlgn="ctr" latinLnBrk="0" hangingPunct="1"/>
                      <a:r>
                        <a:rPr lang="en-US" altLang="zh-CN" sz="1200" b="1" i="0" u="none" strike="noStrike" kern="1200" dirty="0">
                          <a:solidFill>
                            <a:srgbClr val="C00000"/>
                          </a:solidFill>
                          <a:latin typeface="微软雅黑" pitchFamily="34" charset="-122"/>
                          <a:ea typeface="微软雅黑" pitchFamily="34" charset="-122"/>
                          <a:cs typeface="+mn-cs"/>
                        </a:rPr>
                        <a:t>-0.300 </a:t>
                      </a:r>
                    </a:p>
                  </a:txBody>
                  <a:tcPr marL="9525" marR="9525" marT="9525" marB="0"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5417">
                <a:tc>
                  <a:txBody>
                    <a:bodyPr/>
                    <a:lstStyle/>
                    <a:p>
                      <a:pPr algn="ctr" fontAlgn="ctr"/>
                      <a:r>
                        <a:rPr lang="zh-CN" altLang="en-US" sz="1200" b="0" i="0" u="none" strike="noStrike" dirty="0" smtClean="0">
                          <a:solidFill>
                            <a:srgbClr val="000000"/>
                          </a:solidFill>
                          <a:latin typeface="微软雅黑" pitchFamily="34" charset="-122"/>
                          <a:ea typeface="微软雅黑" pitchFamily="34" charset="-122"/>
                        </a:rPr>
                        <a:t>短路电流温度系数</a:t>
                      </a:r>
                      <a:r>
                        <a:rPr lang="en-US" altLang="zh-CN" sz="1200" b="0" i="0" u="none" strike="noStrike" dirty="0">
                          <a:solidFill>
                            <a:srgbClr val="000000"/>
                          </a:solidFill>
                          <a:latin typeface="微软雅黑" pitchFamily="34" charset="-122"/>
                          <a:ea typeface="微软雅黑" pitchFamily="34" charset="-122"/>
                        </a:rPr>
                        <a:t>%/℃</a:t>
                      </a:r>
                    </a:p>
                  </a:txBody>
                  <a:tcPr marL="9525" marR="9525" marT="9525" marB="0"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200" b="0" i="0" u="none" strike="noStrike" dirty="0">
                          <a:solidFill>
                            <a:srgbClr val="000000"/>
                          </a:solidFill>
                          <a:latin typeface="微软雅黑" pitchFamily="34" charset="-122"/>
                          <a:ea typeface="微软雅黑" pitchFamily="34" charset="-122"/>
                        </a:rPr>
                        <a:t>+0.058</a:t>
                      </a:r>
                    </a:p>
                  </a:txBody>
                  <a:tcPr marL="9525" marR="9525" marT="9525" marB="0"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028700" rtl="0" eaLnBrk="1" fontAlgn="ctr" latinLnBrk="0" hangingPunct="1"/>
                      <a:r>
                        <a:rPr lang="en-US" altLang="zh-CN" sz="1200" b="1" i="0" u="none" strike="noStrike" kern="1200" dirty="0">
                          <a:solidFill>
                            <a:srgbClr val="C00000"/>
                          </a:solidFill>
                          <a:latin typeface="微软雅黑" pitchFamily="34" charset="-122"/>
                          <a:ea typeface="微软雅黑" pitchFamily="34" charset="-122"/>
                          <a:cs typeface="+mn-cs"/>
                        </a:rPr>
                        <a:t>+0.058</a:t>
                      </a:r>
                    </a:p>
                  </a:txBody>
                  <a:tcPr marL="9525" marR="9525" marT="9525" marB="0"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200" b="0" i="0" u="none" strike="noStrike" dirty="0">
                          <a:solidFill>
                            <a:srgbClr val="000000"/>
                          </a:solidFill>
                          <a:latin typeface="微软雅黑" pitchFamily="34" charset="-122"/>
                          <a:ea typeface="微软雅黑" pitchFamily="34" charset="-122"/>
                        </a:rPr>
                        <a:t>+0.059</a:t>
                      </a:r>
                    </a:p>
                  </a:txBody>
                  <a:tcPr marL="9525" marR="9525" marT="9525" marB="0"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028700" rtl="0" eaLnBrk="1" fontAlgn="ctr" latinLnBrk="0" hangingPunct="1"/>
                      <a:r>
                        <a:rPr lang="en-US" altLang="zh-CN" sz="1200" b="1" i="0" u="none" strike="noStrike" kern="1200" dirty="0">
                          <a:solidFill>
                            <a:srgbClr val="C00000"/>
                          </a:solidFill>
                          <a:latin typeface="微软雅黑" pitchFamily="34" charset="-122"/>
                          <a:ea typeface="微软雅黑" pitchFamily="34" charset="-122"/>
                          <a:cs typeface="+mn-cs"/>
                        </a:rPr>
                        <a:t>+0.060</a:t>
                      </a:r>
                    </a:p>
                  </a:txBody>
                  <a:tcPr marL="9525" marR="9525" marT="9525" marB="0"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TextBox 9"/>
          <p:cNvSpPr txBox="1"/>
          <p:nvPr/>
        </p:nvSpPr>
        <p:spPr>
          <a:xfrm>
            <a:off x="868327" y="5886466"/>
            <a:ext cx="8715436" cy="707886"/>
          </a:xfrm>
          <a:prstGeom prst="rect">
            <a:avLst/>
          </a:prstGeom>
          <a:noFill/>
        </p:spPr>
        <p:txBody>
          <a:bodyPr wrap="square" rtlCol="0">
            <a:spAutoFit/>
          </a:bodyPr>
          <a:lstStyle/>
          <a:p>
            <a:pPr>
              <a:buSzPct val="80000"/>
              <a:buFont typeface="宋体" pitchFamily="2" charset="-122"/>
              <a:buChar char="★"/>
            </a:pPr>
            <a:r>
              <a:rPr lang="zh-CN" altLang="en-US" b="1" dirty="0" smtClean="0">
                <a:solidFill>
                  <a:srgbClr val="C00000"/>
                </a:solidFill>
                <a:latin typeface="微软雅黑" pitchFamily="34" charset="-122"/>
                <a:ea typeface="微软雅黑" pitchFamily="34" charset="-122"/>
              </a:rPr>
              <a:t>  </a:t>
            </a:r>
            <a:r>
              <a:rPr lang="zh-CN" altLang="en-US" b="1" dirty="0" smtClean="0">
                <a:solidFill>
                  <a:schemeClr val="tx1">
                    <a:lumMod val="75000"/>
                    <a:lumOff val="25000"/>
                  </a:schemeClr>
                </a:solidFill>
                <a:latin typeface="微软雅黑" pitchFamily="34" charset="-122"/>
                <a:ea typeface="微软雅黑" pitchFamily="34" charset="-122"/>
              </a:rPr>
              <a:t>单晶组件的温度系数优于多晶组件，高效组件的温度系数优于常规组件</a:t>
            </a:r>
            <a:endParaRPr lang="en-US" altLang="zh-CN" b="1" dirty="0" smtClean="0">
              <a:solidFill>
                <a:schemeClr val="tx1">
                  <a:lumMod val="75000"/>
                  <a:lumOff val="25000"/>
                </a:schemeClr>
              </a:solidFill>
              <a:latin typeface="微软雅黑" pitchFamily="34" charset="-122"/>
              <a:ea typeface="微软雅黑" pitchFamily="34" charset="-122"/>
            </a:endParaRPr>
          </a:p>
          <a:p>
            <a:pPr>
              <a:buSzPct val="80000"/>
              <a:buFont typeface="宋体" pitchFamily="2" charset="-122"/>
              <a:buChar char="★"/>
            </a:pPr>
            <a:r>
              <a:rPr lang="zh-CN" altLang="en-US" b="1" dirty="0" smtClean="0">
                <a:solidFill>
                  <a:schemeClr val="tx1">
                    <a:lumMod val="75000"/>
                    <a:lumOff val="25000"/>
                  </a:schemeClr>
                </a:solidFill>
                <a:latin typeface="微软雅黑" pitchFamily="34" charset="-122"/>
                <a:ea typeface="微软雅黑" pitchFamily="34" charset="-122"/>
              </a:rPr>
              <a:t>  可小量试用双玻组件</a:t>
            </a:r>
            <a:endParaRPr lang="zh-CN" altLang="en-US" b="1" dirty="0">
              <a:solidFill>
                <a:schemeClr val="tx1">
                  <a:lumMod val="75000"/>
                  <a:lumOff val="25000"/>
                </a:schemeClr>
              </a:solidFill>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96823" y="1314434"/>
            <a:ext cx="11144328" cy="0"/>
          </a:xfrm>
          <a:prstGeom prst="line">
            <a:avLst/>
          </a:prstGeom>
          <a:ln w="3810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文本框 1"/>
          <p:cNvSpPr txBox="1"/>
          <p:nvPr/>
        </p:nvSpPr>
        <p:spPr>
          <a:xfrm>
            <a:off x="225385" y="742930"/>
            <a:ext cx="5857916" cy="461665"/>
          </a:xfrm>
          <a:prstGeom prst="rect">
            <a:avLst/>
          </a:prstGeom>
          <a:noFill/>
          <a:ln>
            <a:noFill/>
          </a:ln>
          <a:effectLst/>
        </p:spPr>
        <p:txBody>
          <a:bodyPr wrap="square" rtlCol="0">
            <a:spAutoFit/>
          </a:bodyPr>
          <a:lstStyle/>
          <a:p>
            <a:pPr fontAlgn="auto">
              <a:spcBef>
                <a:spcPts val="0"/>
              </a:spcBef>
              <a:spcAft>
                <a:spcPts val="0"/>
              </a:spcAft>
              <a:defRPr/>
            </a:pP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5.  </a:t>
            </a:r>
            <a:r>
              <a:rPr lang="zh-CN" altLang="en-US"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分布式常见问题</a:t>
            </a: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800" b="1" kern="0" dirty="0" smtClean="0">
                <a:solidFill>
                  <a:srgbClr val="C00000"/>
                </a:solidFill>
                <a:latin typeface="黑体" pitchFamily="49" charset="-122"/>
                <a:ea typeface="黑体" pitchFamily="49" charset="-122"/>
                <a:cs typeface="Arial" panose="020B0604020202020204" pitchFamily="34" charset="0"/>
              </a:rPr>
              <a:t>选型</a:t>
            </a:r>
            <a:endParaRPr lang="zh-CN" altLang="en-US" sz="1800" b="1" kern="0" dirty="0">
              <a:solidFill>
                <a:srgbClr val="C00000"/>
              </a:solidFill>
              <a:latin typeface="黑体" pitchFamily="49" charset="-122"/>
              <a:ea typeface="黑体" pitchFamily="49" charset="-122"/>
              <a:cs typeface="Arial" panose="020B0604020202020204" pitchFamily="34" charset="0"/>
            </a:endParaRPr>
          </a:p>
        </p:txBody>
      </p:sp>
      <p:pic>
        <p:nvPicPr>
          <p:cNvPr id="8" name="Picture 3"/>
          <p:cNvPicPr>
            <a:picLocks noChangeAspect="1" noChangeArrowheads="1"/>
          </p:cNvPicPr>
          <p:nvPr/>
        </p:nvPicPr>
        <p:blipFill>
          <a:blip r:embed="rId2"/>
          <a:srcRect/>
          <a:stretch>
            <a:fillRect/>
          </a:stretch>
        </p:blipFill>
        <p:spPr bwMode="auto">
          <a:xfrm>
            <a:off x="796889" y="2457442"/>
            <a:ext cx="5671577" cy="3071834"/>
          </a:xfrm>
          <a:prstGeom prst="rect">
            <a:avLst/>
          </a:prstGeom>
          <a:noFill/>
          <a:ln w="9525">
            <a:noFill/>
            <a:miter lim="800000"/>
            <a:headEnd/>
            <a:tailEnd/>
          </a:ln>
          <a:effectLst/>
        </p:spPr>
      </p:pic>
      <p:pic>
        <p:nvPicPr>
          <p:cNvPr id="10" name="Picture 4"/>
          <p:cNvPicPr>
            <a:picLocks noChangeAspect="1" noChangeArrowheads="1"/>
          </p:cNvPicPr>
          <p:nvPr/>
        </p:nvPicPr>
        <p:blipFill>
          <a:blip r:embed="rId3"/>
          <a:srcRect/>
          <a:stretch>
            <a:fillRect/>
          </a:stretch>
        </p:blipFill>
        <p:spPr bwMode="auto">
          <a:xfrm>
            <a:off x="6432708" y="2528880"/>
            <a:ext cx="4937005" cy="2786082"/>
          </a:xfrm>
          <a:prstGeom prst="rect">
            <a:avLst/>
          </a:prstGeom>
          <a:noFill/>
          <a:ln w="9525">
            <a:noFill/>
            <a:miter lim="800000"/>
            <a:headEnd/>
            <a:tailEnd/>
          </a:ln>
          <a:effectLst/>
        </p:spPr>
      </p:pic>
      <p:sp>
        <p:nvSpPr>
          <p:cNvPr id="11" name="TextBox 10"/>
          <p:cNvSpPr txBox="1"/>
          <p:nvPr/>
        </p:nvSpPr>
        <p:spPr>
          <a:xfrm>
            <a:off x="296823" y="1671624"/>
            <a:ext cx="10001320" cy="369332"/>
          </a:xfrm>
          <a:prstGeom prst="rect">
            <a:avLst/>
          </a:prstGeom>
          <a:noFill/>
        </p:spPr>
        <p:txBody>
          <a:bodyPr wrap="square" rtlCol="0">
            <a:spAutoFit/>
          </a:bodyPr>
          <a:lstStyle/>
          <a:p>
            <a:r>
              <a:rPr lang="zh-CN" altLang="en-US" sz="1800" b="1" dirty="0" smtClean="0">
                <a:solidFill>
                  <a:srgbClr val="C00000"/>
                </a:solidFill>
                <a:latin typeface="微软雅黑" pitchFamily="34" charset="-122"/>
                <a:ea typeface="微软雅黑" pitchFamily="34" charset="-122"/>
              </a:rPr>
              <a:t>弱光性能：</a:t>
            </a:r>
            <a:r>
              <a:rPr lang="zh-CN" altLang="en-US" sz="1800" b="1" dirty="0" smtClean="0">
                <a:solidFill>
                  <a:srgbClr val="002060"/>
                </a:solidFill>
                <a:latin typeface="微软雅黑" pitchFamily="34" charset="-122"/>
                <a:ea typeface="微软雅黑" pitchFamily="34" charset="-122"/>
              </a:rPr>
              <a:t>单晶组件的弱光性能要优于多晶组件，高效组件的弱光性能优于常规组件</a:t>
            </a:r>
            <a:endParaRPr lang="zh-CN" altLang="en-US" sz="1800" b="1" dirty="0">
              <a:solidFill>
                <a:srgbClr val="002060"/>
              </a:solidFill>
              <a:latin typeface="微软雅黑" pitchFamily="34" charset="-122"/>
              <a:ea typeface="微软雅黑" pitchFamily="34" charset="-122"/>
            </a:endParaRPr>
          </a:p>
        </p:txBody>
      </p:sp>
      <p:sp>
        <p:nvSpPr>
          <p:cNvPr id="12" name="矩形 11"/>
          <p:cNvSpPr/>
          <p:nvPr/>
        </p:nvSpPr>
        <p:spPr>
          <a:xfrm>
            <a:off x="1011203" y="5743590"/>
            <a:ext cx="4286280" cy="584775"/>
          </a:xfrm>
          <a:prstGeom prst="rect">
            <a:avLst/>
          </a:prstGeom>
        </p:spPr>
        <p:txBody>
          <a:bodyPr wrap="square">
            <a:spAutoFit/>
          </a:bodyPr>
          <a:lstStyle/>
          <a:p>
            <a:r>
              <a:rPr lang="en-US" altLang="zh-CN" sz="1600" b="1" dirty="0" err="1" smtClean="0">
                <a:solidFill>
                  <a:schemeClr val="tx1">
                    <a:lumMod val="65000"/>
                    <a:lumOff val="35000"/>
                  </a:schemeClr>
                </a:solidFill>
                <a:latin typeface="黑体" pitchFamily="49" charset="-122"/>
                <a:ea typeface="黑体" pitchFamily="49" charset="-122"/>
              </a:rPr>
              <a:t>Percium</a:t>
            </a:r>
            <a:r>
              <a:rPr lang="zh-CN" altLang="en-US" sz="1600" b="1" dirty="0" smtClean="0">
                <a:solidFill>
                  <a:schemeClr val="tx1">
                    <a:lumMod val="65000"/>
                    <a:lumOff val="35000"/>
                  </a:schemeClr>
                </a:solidFill>
                <a:latin typeface="黑体" pitchFamily="49" charset="-122"/>
                <a:ea typeface="黑体" pitchFamily="49" charset="-122"/>
              </a:rPr>
              <a:t>组件、常规单晶组件、常规多晶组件弱光性能对比</a:t>
            </a:r>
          </a:p>
        </p:txBody>
      </p:sp>
      <p:sp>
        <p:nvSpPr>
          <p:cNvPr id="13" name="矩形 12"/>
          <p:cNvSpPr/>
          <p:nvPr/>
        </p:nvSpPr>
        <p:spPr>
          <a:xfrm>
            <a:off x="7440623" y="5743590"/>
            <a:ext cx="2786082" cy="338554"/>
          </a:xfrm>
          <a:prstGeom prst="rect">
            <a:avLst/>
          </a:prstGeom>
        </p:spPr>
        <p:txBody>
          <a:bodyPr wrap="square">
            <a:spAutoFit/>
          </a:bodyPr>
          <a:lstStyle/>
          <a:p>
            <a:r>
              <a:rPr lang="en-US" altLang="zh-CN" sz="1600" b="1" dirty="0" err="1" smtClean="0">
                <a:solidFill>
                  <a:schemeClr val="tx1">
                    <a:lumMod val="65000"/>
                    <a:lumOff val="35000"/>
                  </a:schemeClr>
                </a:solidFill>
                <a:latin typeface="黑体" pitchFamily="49" charset="-122"/>
                <a:ea typeface="黑体" pitchFamily="49" charset="-122"/>
              </a:rPr>
              <a:t>Riecium</a:t>
            </a:r>
            <a:r>
              <a:rPr lang="zh-CN" altLang="en-US" sz="1600" b="1" dirty="0" smtClean="0">
                <a:solidFill>
                  <a:schemeClr val="tx1">
                    <a:lumMod val="65000"/>
                    <a:lumOff val="35000"/>
                  </a:schemeClr>
                </a:solidFill>
                <a:latin typeface="黑体" pitchFamily="49" charset="-122"/>
                <a:ea typeface="黑体" pitchFamily="49" charset="-122"/>
              </a:rPr>
              <a:t>组件的弱光性能</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96823" y="1314434"/>
            <a:ext cx="11144328" cy="0"/>
          </a:xfrm>
          <a:prstGeom prst="line">
            <a:avLst/>
          </a:prstGeom>
          <a:ln w="3810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文本框 1"/>
          <p:cNvSpPr txBox="1"/>
          <p:nvPr/>
        </p:nvSpPr>
        <p:spPr>
          <a:xfrm>
            <a:off x="225385" y="742930"/>
            <a:ext cx="5857916" cy="461665"/>
          </a:xfrm>
          <a:prstGeom prst="rect">
            <a:avLst/>
          </a:prstGeom>
          <a:noFill/>
          <a:ln>
            <a:noFill/>
          </a:ln>
          <a:effectLst/>
        </p:spPr>
        <p:txBody>
          <a:bodyPr wrap="square" rtlCol="0">
            <a:spAutoFit/>
          </a:bodyPr>
          <a:lstStyle/>
          <a:p>
            <a:pPr fontAlgn="auto">
              <a:spcBef>
                <a:spcPts val="0"/>
              </a:spcBef>
              <a:spcAft>
                <a:spcPts val="0"/>
              </a:spcAft>
              <a:defRPr/>
            </a:pP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5.  </a:t>
            </a:r>
            <a:r>
              <a:rPr lang="zh-CN" altLang="en-US"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分布式常见问题</a:t>
            </a: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800" b="1" kern="0" dirty="0" smtClean="0">
                <a:solidFill>
                  <a:srgbClr val="C00000"/>
                </a:solidFill>
                <a:latin typeface="黑体" pitchFamily="49" charset="-122"/>
                <a:ea typeface="黑体" pitchFamily="49" charset="-122"/>
                <a:cs typeface="Arial" panose="020B0604020202020204" pitchFamily="34" charset="0"/>
              </a:rPr>
              <a:t>选型</a:t>
            </a:r>
            <a:endParaRPr lang="zh-CN" altLang="en-US" sz="1800" b="1" kern="0" dirty="0">
              <a:solidFill>
                <a:srgbClr val="C00000"/>
              </a:solidFill>
              <a:latin typeface="黑体" pitchFamily="49" charset="-122"/>
              <a:ea typeface="黑体" pitchFamily="49" charset="-122"/>
              <a:cs typeface="Arial" panose="020B0604020202020204" pitchFamily="34" charset="0"/>
            </a:endParaRPr>
          </a:p>
        </p:txBody>
      </p:sp>
      <p:sp>
        <p:nvSpPr>
          <p:cNvPr id="11" name="TextBox 10"/>
          <p:cNvSpPr txBox="1"/>
          <p:nvPr/>
        </p:nvSpPr>
        <p:spPr>
          <a:xfrm>
            <a:off x="296823" y="1671624"/>
            <a:ext cx="1714512" cy="369332"/>
          </a:xfrm>
          <a:prstGeom prst="rect">
            <a:avLst/>
          </a:prstGeom>
          <a:noFill/>
        </p:spPr>
        <p:txBody>
          <a:bodyPr wrap="square" rtlCol="0">
            <a:spAutoFit/>
          </a:bodyPr>
          <a:lstStyle/>
          <a:p>
            <a:r>
              <a:rPr lang="en-US" altLang="zh-CN" sz="1800" b="1" dirty="0" smtClean="0">
                <a:solidFill>
                  <a:srgbClr val="C00000"/>
                </a:solidFill>
                <a:latin typeface="微软雅黑" pitchFamily="34" charset="-122"/>
                <a:ea typeface="微软雅黑" pitchFamily="34" charset="-122"/>
              </a:rPr>
              <a:t>2. </a:t>
            </a:r>
            <a:r>
              <a:rPr lang="zh-CN" altLang="en-US" sz="1800" b="1" dirty="0" smtClean="0">
                <a:solidFill>
                  <a:srgbClr val="C00000"/>
                </a:solidFill>
                <a:latin typeface="微软雅黑" pitchFamily="34" charset="-122"/>
                <a:ea typeface="微软雅黑" pitchFamily="34" charset="-122"/>
              </a:rPr>
              <a:t>质量</a:t>
            </a:r>
            <a:r>
              <a:rPr lang="en-US" altLang="zh-CN" sz="1800" b="1" dirty="0" smtClean="0">
                <a:solidFill>
                  <a:srgbClr val="C00000"/>
                </a:solidFill>
                <a:latin typeface="微软雅黑" pitchFamily="34" charset="-122"/>
                <a:ea typeface="微软雅黑" pitchFamily="34" charset="-122"/>
              </a:rPr>
              <a:t>-EL</a:t>
            </a:r>
            <a:r>
              <a:rPr lang="zh-CN" altLang="en-US" sz="1800" b="1" dirty="0" smtClean="0">
                <a:solidFill>
                  <a:srgbClr val="C00000"/>
                </a:solidFill>
                <a:latin typeface="微软雅黑" pitchFamily="34" charset="-122"/>
                <a:ea typeface="微软雅黑" pitchFamily="34" charset="-122"/>
              </a:rPr>
              <a:t>：</a:t>
            </a:r>
            <a:endParaRPr lang="zh-CN" altLang="en-US" sz="1800" b="1" dirty="0">
              <a:solidFill>
                <a:srgbClr val="002060"/>
              </a:solidFill>
              <a:latin typeface="微软雅黑" pitchFamily="34" charset="-122"/>
              <a:ea typeface="微软雅黑" pitchFamily="34" charset="-122"/>
            </a:endParaRPr>
          </a:p>
        </p:txBody>
      </p:sp>
      <p:pic>
        <p:nvPicPr>
          <p:cNvPr id="7" name="Picture 1"/>
          <p:cNvPicPr>
            <a:picLocks noChangeAspect="1" noChangeArrowheads="1"/>
          </p:cNvPicPr>
          <p:nvPr/>
        </p:nvPicPr>
        <p:blipFill>
          <a:blip r:embed="rId2"/>
          <a:srcRect/>
          <a:stretch>
            <a:fillRect/>
          </a:stretch>
        </p:blipFill>
        <p:spPr bwMode="auto">
          <a:xfrm>
            <a:off x="6726243" y="2243128"/>
            <a:ext cx="1788266" cy="3000396"/>
          </a:xfrm>
          <a:prstGeom prst="rect">
            <a:avLst/>
          </a:prstGeom>
          <a:noFill/>
          <a:ln w="9525">
            <a:noFill/>
            <a:miter lim="800000"/>
            <a:headEnd/>
            <a:tailEnd/>
          </a:ln>
          <a:effectLst/>
        </p:spPr>
      </p:pic>
      <p:pic>
        <p:nvPicPr>
          <p:cNvPr id="8" name="Picture 2"/>
          <p:cNvPicPr>
            <a:picLocks noChangeArrowheads="1"/>
          </p:cNvPicPr>
          <p:nvPr/>
        </p:nvPicPr>
        <p:blipFill>
          <a:blip r:embed="rId3"/>
          <a:srcRect/>
          <a:stretch>
            <a:fillRect/>
          </a:stretch>
        </p:blipFill>
        <p:spPr bwMode="auto">
          <a:xfrm rot="5400000">
            <a:off x="8192643" y="2848430"/>
            <a:ext cx="2996554" cy="1785950"/>
          </a:xfrm>
          <a:prstGeom prst="rect">
            <a:avLst/>
          </a:prstGeom>
          <a:noFill/>
          <a:ln w="9525">
            <a:noFill/>
            <a:miter lim="800000"/>
            <a:headEnd/>
            <a:tailEnd/>
          </a:ln>
          <a:effectLst/>
        </p:spPr>
      </p:pic>
      <p:sp>
        <p:nvSpPr>
          <p:cNvPr id="9" name="TextBox 8"/>
          <p:cNvSpPr txBox="1"/>
          <p:nvPr/>
        </p:nvSpPr>
        <p:spPr>
          <a:xfrm>
            <a:off x="1368393" y="5957904"/>
            <a:ext cx="9001188" cy="458908"/>
          </a:xfrm>
          <a:prstGeom prst="rect">
            <a:avLst/>
          </a:prstGeom>
          <a:noFill/>
        </p:spPr>
        <p:txBody>
          <a:bodyPr wrap="square" rtlCol="0">
            <a:spAutoFit/>
          </a:bodyPr>
          <a:lstStyle/>
          <a:p>
            <a:pPr>
              <a:lnSpc>
                <a:spcPct val="150000"/>
              </a:lnSpc>
            </a:pPr>
            <a:r>
              <a:rPr lang="zh-CN" altLang="en-US" sz="1800" b="1" dirty="0" smtClean="0">
                <a:solidFill>
                  <a:srgbClr val="002060"/>
                </a:solidFill>
                <a:latin typeface="微软雅黑" pitchFamily="34" charset="-122"/>
                <a:ea typeface="微软雅黑" pitchFamily="34" charset="-122"/>
              </a:rPr>
              <a:t>严重的组件隐裂会造成组件衰减过大、热斑等组件问题，对系统运行造成隐患</a:t>
            </a:r>
          </a:p>
        </p:txBody>
      </p:sp>
      <p:pic>
        <p:nvPicPr>
          <p:cNvPr id="12" name="图片 11" descr="EL.png"/>
          <p:cNvPicPr>
            <a:picLocks noChangeAspect="1"/>
          </p:cNvPicPr>
          <p:nvPr/>
        </p:nvPicPr>
        <p:blipFill>
          <a:blip r:embed="rId4"/>
          <a:stretch>
            <a:fillRect/>
          </a:stretch>
        </p:blipFill>
        <p:spPr>
          <a:xfrm>
            <a:off x="796889" y="2171690"/>
            <a:ext cx="4714908" cy="3147259"/>
          </a:xfrm>
          <a:prstGeom prst="rect">
            <a:avLst/>
          </a:prstGeom>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96823" y="1314434"/>
            <a:ext cx="11144328" cy="0"/>
          </a:xfrm>
          <a:prstGeom prst="line">
            <a:avLst/>
          </a:prstGeom>
          <a:ln w="3810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文本框 1"/>
          <p:cNvSpPr txBox="1"/>
          <p:nvPr/>
        </p:nvSpPr>
        <p:spPr>
          <a:xfrm>
            <a:off x="225385" y="742930"/>
            <a:ext cx="5857916" cy="461665"/>
          </a:xfrm>
          <a:prstGeom prst="rect">
            <a:avLst/>
          </a:prstGeom>
          <a:noFill/>
          <a:ln>
            <a:noFill/>
          </a:ln>
          <a:effectLst/>
        </p:spPr>
        <p:txBody>
          <a:bodyPr wrap="square" rtlCol="0">
            <a:spAutoFit/>
          </a:bodyPr>
          <a:lstStyle/>
          <a:p>
            <a:pPr fontAlgn="auto">
              <a:spcBef>
                <a:spcPts val="0"/>
              </a:spcBef>
              <a:spcAft>
                <a:spcPts val="0"/>
              </a:spcAft>
              <a:defRPr/>
            </a:pP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5.  </a:t>
            </a:r>
            <a:r>
              <a:rPr lang="zh-CN" altLang="en-US"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分布式常见问题</a:t>
            </a: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800" b="1" kern="0" dirty="0" smtClean="0">
                <a:solidFill>
                  <a:srgbClr val="C00000"/>
                </a:solidFill>
                <a:latin typeface="黑体" pitchFamily="49" charset="-122"/>
                <a:ea typeface="黑体" pitchFamily="49" charset="-122"/>
                <a:cs typeface="Arial" panose="020B0604020202020204" pitchFamily="34" charset="0"/>
              </a:rPr>
              <a:t>选型</a:t>
            </a:r>
            <a:endParaRPr lang="zh-CN" altLang="en-US" sz="1800" b="1" kern="0" dirty="0">
              <a:solidFill>
                <a:srgbClr val="C00000"/>
              </a:solidFill>
              <a:latin typeface="黑体" pitchFamily="49" charset="-122"/>
              <a:ea typeface="黑体" pitchFamily="49" charset="-122"/>
              <a:cs typeface="Arial" panose="020B0604020202020204" pitchFamily="34" charset="0"/>
            </a:endParaRPr>
          </a:p>
        </p:txBody>
      </p:sp>
      <p:sp>
        <p:nvSpPr>
          <p:cNvPr id="11" name="TextBox 10"/>
          <p:cNvSpPr txBox="1"/>
          <p:nvPr/>
        </p:nvSpPr>
        <p:spPr>
          <a:xfrm>
            <a:off x="296823" y="1671624"/>
            <a:ext cx="1714512" cy="369332"/>
          </a:xfrm>
          <a:prstGeom prst="rect">
            <a:avLst/>
          </a:prstGeom>
          <a:noFill/>
        </p:spPr>
        <p:txBody>
          <a:bodyPr wrap="square" rtlCol="0">
            <a:spAutoFit/>
          </a:bodyPr>
          <a:lstStyle/>
          <a:p>
            <a:r>
              <a:rPr lang="zh-CN" altLang="en-US" sz="1800" b="1" dirty="0" smtClean="0">
                <a:solidFill>
                  <a:srgbClr val="C00000"/>
                </a:solidFill>
                <a:latin typeface="微软雅黑" pitchFamily="34" charset="-122"/>
                <a:ea typeface="微软雅黑" pitchFamily="34" charset="-122"/>
              </a:rPr>
              <a:t>质量</a:t>
            </a:r>
            <a:r>
              <a:rPr lang="en-US" altLang="zh-CN" sz="1800" b="1" dirty="0" smtClean="0">
                <a:solidFill>
                  <a:srgbClr val="C00000"/>
                </a:solidFill>
                <a:latin typeface="微软雅黑" pitchFamily="34" charset="-122"/>
                <a:ea typeface="微软雅黑" pitchFamily="34" charset="-122"/>
              </a:rPr>
              <a:t>-</a:t>
            </a:r>
            <a:r>
              <a:rPr lang="zh-CN" altLang="en-US" sz="1800" b="1" dirty="0" smtClean="0">
                <a:solidFill>
                  <a:srgbClr val="C00000"/>
                </a:solidFill>
                <a:latin typeface="微软雅黑" pitchFamily="34" charset="-122"/>
                <a:ea typeface="微软雅黑" pitchFamily="34" charset="-122"/>
              </a:rPr>
              <a:t>外观：</a:t>
            </a:r>
            <a:endParaRPr lang="zh-CN" altLang="en-US" sz="1800" b="1" dirty="0">
              <a:solidFill>
                <a:srgbClr val="002060"/>
              </a:solidFill>
              <a:latin typeface="微软雅黑" pitchFamily="34" charset="-122"/>
              <a:ea typeface="微软雅黑" pitchFamily="34" charset="-122"/>
            </a:endParaRPr>
          </a:p>
        </p:txBody>
      </p:sp>
      <p:sp>
        <p:nvSpPr>
          <p:cNvPr id="9" name="TextBox 8"/>
          <p:cNvSpPr txBox="1"/>
          <p:nvPr/>
        </p:nvSpPr>
        <p:spPr>
          <a:xfrm>
            <a:off x="939765" y="5957904"/>
            <a:ext cx="10287072" cy="507831"/>
          </a:xfrm>
          <a:prstGeom prst="rect">
            <a:avLst/>
          </a:prstGeom>
          <a:noFill/>
        </p:spPr>
        <p:txBody>
          <a:bodyPr wrap="square" rtlCol="0">
            <a:spAutoFit/>
          </a:bodyPr>
          <a:lstStyle/>
          <a:p>
            <a:pPr>
              <a:lnSpc>
                <a:spcPct val="150000"/>
              </a:lnSpc>
            </a:pPr>
            <a:r>
              <a:rPr lang="zh-CN" altLang="en-US" sz="1800" b="1" dirty="0" smtClean="0">
                <a:solidFill>
                  <a:srgbClr val="002060"/>
                </a:solidFill>
                <a:latin typeface="微软雅黑" pitchFamily="34" charset="-122"/>
                <a:ea typeface="微软雅黑" pitchFamily="34" charset="-122"/>
              </a:rPr>
              <a:t>一般的组件外观瑕疵不会对电性能和寿命造成影响，但要谨慎对待由于质量原因造成的外观缺陷。</a:t>
            </a:r>
          </a:p>
        </p:txBody>
      </p:sp>
      <p:pic>
        <p:nvPicPr>
          <p:cNvPr id="78852" name="Picture 4" descr="http://img005.hc360.cn/y5/M02/AE/FD/wKhQUVXYN-SES35IAAAAANChwCA704.jpg"/>
          <p:cNvPicPr>
            <a:picLocks noChangeAspect="1" noChangeArrowheads="1"/>
          </p:cNvPicPr>
          <p:nvPr/>
        </p:nvPicPr>
        <p:blipFill>
          <a:blip r:embed="rId2" cstate="print"/>
          <a:srcRect/>
          <a:stretch>
            <a:fillRect/>
          </a:stretch>
        </p:blipFill>
        <p:spPr bwMode="auto">
          <a:xfrm>
            <a:off x="3011467" y="1957376"/>
            <a:ext cx="2343587" cy="2887809"/>
          </a:xfrm>
          <a:prstGeom prst="rect">
            <a:avLst/>
          </a:prstGeom>
          <a:noFill/>
        </p:spPr>
      </p:pic>
      <p:sp>
        <p:nvSpPr>
          <p:cNvPr id="13" name="TextBox 12"/>
          <p:cNvSpPr txBox="1"/>
          <p:nvPr/>
        </p:nvSpPr>
        <p:spPr>
          <a:xfrm>
            <a:off x="3725847" y="5172086"/>
            <a:ext cx="857256" cy="338554"/>
          </a:xfrm>
          <a:prstGeom prst="rect">
            <a:avLst/>
          </a:prstGeom>
          <a:noFill/>
        </p:spPr>
        <p:txBody>
          <a:bodyPr wrap="square" rtlCol="0">
            <a:spAutoFit/>
          </a:bodyPr>
          <a:lstStyle/>
          <a:p>
            <a:r>
              <a:rPr lang="zh-CN" altLang="en-US" sz="1600" b="1" dirty="0" smtClean="0">
                <a:solidFill>
                  <a:schemeClr val="tx1">
                    <a:lumMod val="75000"/>
                    <a:lumOff val="25000"/>
                  </a:schemeClr>
                </a:solidFill>
                <a:latin typeface="微软雅黑" pitchFamily="34" charset="-122"/>
                <a:ea typeface="微软雅黑" pitchFamily="34" charset="-122"/>
              </a:rPr>
              <a:t>色差</a:t>
            </a:r>
          </a:p>
        </p:txBody>
      </p:sp>
      <p:pic>
        <p:nvPicPr>
          <p:cNvPr id="78856" name="Picture 8" descr="http://img01.bjx.com.cn/guangfu/hangqing/201406/20140611164111630.jpg"/>
          <p:cNvPicPr>
            <a:picLocks noChangeAspect="1" noChangeArrowheads="1"/>
          </p:cNvPicPr>
          <p:nvPr/>
        </p:nvPicPr>
        <p:blipFill>
          <a:blip r:embed="rId3"/>
          <a:srcRect/>
          <a:stretch>
            <a:fillRect/>
          </a:stretch>
        </p:blipFill>
        <p:spPr bwMode="auto">
          <a:xfrm>
            <a:off x="6726243" y="2171690"/>
            <a:ext cx="2681963" cy="2676512"/>
          </a:xfrm>
          <a:prstGeom prst="rect">
            <a:avLst/>
          </a:prstGeom>
          <a:noFill/>
        </p:spPr>
      </p:pic>
      <p:sp>
        <p:nvSpPr>
          <p:cNvPr id="16" name="TextBox 15"/>
          <p:cNvSpPr txBox="1"/>
          <p:nvPr/>
        </p:nvSpPr>
        <p:spPr>
          <a:xfrm>
            <a:off x="7797813" y="5172086"/>
            <a:ext cx="1143008" cy="338554"/>
          </a:xfrm>
          <a:prstGeom prst="rect">
            <a:avLst/>
          </a:prstGeom>
          <a:noFill/>
        </p:spPr>
        <p:txBody>
          <a:bodyPr wrap="square" rtlCol="0">
            <a:spAutoFit/>
          </a:bodyPr>
          <a:lstStyle/>
          <a:p>
            <a:r>
              <a:rPr lang="zh-CN" altLang="en-US" sz="1600" b="1" dirty="0" smtClean="0">
                <a:solidFill>
                  <a:schemeClr val="tx1">
                    <a:lumMod val="75000"/>
                    <a:lumOff val="25000"/>
                  </a:schemeClr>
                </a:solidFill>
                <a:latin typeface="微软雅黑" pitchFamily="34" charset="-122"/>
                <a:ea typeface="微软雅黑" pitchFamily="34" charset="-122"/>
              </a:rPr>
              <a:t>正常组件</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96823" y="1314434"/>
            <a:ext cx="11144328" cy="0"/>
          </a:xfrm>
          <a:prstGeom prst="line">
            <a:avLst/>
          </a:prstGeom>
          <a:ln w="3810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文本框 1"/>
          <p:cNvSpPr txBox="1"/>
          <p:nvPr/>
        </p:nvSpPr>
        <p:spPr>
          <a:xfrm>
            <a:off x="225385" y="742930"/>
            <a:ext cx="5857916" cy="461665"/>
          </a:xfrm>
          <a:prstGeom prst="rect">
            <a:avLst/>
          </a:prstGeom>
          <a:noFill/>
          <a:ln>
            <a:noFill/>
          </a:ln>
          <a:effectLst/>
        </p:spPr>
        <p:txBody>
          <a:bodyPr wrap="square" rtlCol="0">
            <a:spAutoFit/>
          </a:bodyPr>
          <a:lstStyle/>
          <a:p>
            <a:pPr fontAlgn="auto">
              <a:spcBef>
                <a:spcPts val="0"/>
              </a:spcBef>
              <a:spcAft>
                <a:spcPts val="0"/>
              </a:spcAft>
              <a:defRPr/>
            </a:pP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5.  </a:t>
            </a:r>
            <a:r>
              <a:rPr lang="zh-CN" altLang="en-US"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分布式常见问题</a:t>
            </a: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800" b="1" kern="0" dirty="0" smtClean="0">
                <a:solidFill>
                  <a:srgbClr val="C00000"/>
                </a:solidFill>
                <a:latin typeface="黑体" pitchFamily="49" charset="-122"/>
                <a:ea typeface="黑体" pitchFamily="49" charset="-122"/>
                <a:cs typeface="Arial" panose="020B0604020202020204" pitchFamily="34" charset="0"/>
              </a:rPr>
              <a:t>选型</a:t>
            </a:r>
            <a:endParaRPr lang="zh-CN" altLang="en-US" sz="1800" b="1" kern="0" dirty="0">
              <a:solidFill>
                <a:srgbClr val="C00000"/>
              </a:solidFill>
              <a:latin typeface="黑体" pitchFamily="49" charset="-122"/>
              <a:ea typeface="黑体" pitchFamily="49" charset="-122"/>
              <a:cs typeface="Arial" panose="020B0604020202020204" pitchFamily="34" charset="0"/>
            </a:endParaRPr>
          </a:p>
        </p:txBody>
      </p:sp>
      <p:sp>
        <p:nvSpPr>
          <p:cNvPr id="11" name="TextBox 10"/>
          <p:cNvSpPr txBox="1"/>
          <p:nvPr/>
        </p:nvSpPr>
        <p:spPr>
          <a:xfrm>
            <a:off x="296823" y="1671624"/>
            <a:ext cx="1714512" cy="369332"/>
          </a:xfrm>
          <a:prstGeom prst="rect">
            <a:avLst/>
          </a:prstGeom>
          <a:noFill/>
        </p:spPr>
        <p:txBody>
          <a:bodyPr wrap="square" rtlCol="0">
            <a:spAutoFit/>
          </a:bodyPr>
          <a:lstStyle/>
          <a:p>
            <a:r>
              <a:rPr lang="en-US" altLang="zh-CN" sz="1800" b="1" dirty="0" smtClean="0">
                <a:solidFill>
                  <a:srgbClr val="C00000"/>
                </a:solidFill>
                <a:latin typeface="微软雅黑" pitchFamily="34" charset="-122"/>
                <a:ea typeface="微软雅黑" pitchFamily="34" charset="-122"/>
              </a:rPr>
              <a:t>3.</a:t>
            </a:r>
            <a:r>
              <a:rPr lang="zh-CN" altLang="en-US" sz="1800" b="1" dirty="0" smtClean="0">
                <a:solidFill>
                  <a:srgbClr val="C00000"/>
                </a:solidFill>
                <a:latin typeface="微软雅黑" pitchFamily="34" charset="-122"/>
                <a:ea typeface="微软雅黑" pitchFamily="34" charset="-122"/>
              </a:rPr>
              <a:t> 档位选取</a:t>
            </a:r>
            <a:endParaRPr lang="zh-CN" altLang="en-US" sz="1800" b="1" dirty="0">
              <a:solidFill>
                <a:srgbClr val="002060"/>
              </a:solidFill>
              <a:latin typeface="微软雅黑" pitchFamily="34" charset="-122"/>
              <a:ea typeface="微软雅黑" pitchFamily="34" charset="-122"/>
            </a:endParaRPr>
          </a:p>
        </p:txBody>
      </p:sp>
      <p:sp>
        <p:nvSpPr>
          <p:cNvPr id="9" name="TextBox 8"/>
          <p:cNvSpPr txBox="1"/>
          <p:nvPr/>
        </p:nvSpPr>
        <p:spPr>
          <a:xfrm>
            <a:off x="6369053" y="2528880"/>
            <a:ext cx="4857784" cy="923330"/>
          </a:xfrm>
          <a:prstGeom prst="rect">
            <a:avLst/>
          </a:prstGeom>
          <a:noFill/>
        </p:spPr>
        <p:txBody>
          <a:bodyPr wrap="square" rtlCol="0">
            <a:spAutoFit/>
          </a:bodyPr>
          <a:lstStyle/>
          <a:p>
            <a:pPr>
              <a:lnSpc>
                <a:spcPct val="150000"/>
              </a:lnSpc>
            </a:pPr>
            <a:r>
              <a:rPr lang="zh-CN" altLang="en-US" sz="1800" b="1" dirty="0" smtClean="0">
                <a:solidFill>
                  <a:srgbClr val="002060"/>
                </a:solidFill>
                <a:latin typeface="微软雅黑" pitchFamily="34" charset="-122"/>
                <a:ea typeface="微软雅黑" pitchFamily="34" charset="-122"/>
              </a:rPr>
              <a:t>组件生产规程档位分布遵循正态分布的原则，主流档位产出比例较高，性能稳定。</a:t>
            </a:r>
          </a:p>
        </p:txBody>
      </p:sp>
      <p:pic>
        <p:nvPicPr>
          <p:cNvPr id="79875" name="Picture 3"/>
          <p:cNvPicPr>
            <a:picLocks noChangeAspect="1" noChangeArrowheads="1"/>
          </p:cNvPicPr>
          <p:nvPr/>
        </p:nvPicPr>
        <p:blipFill>
          <a:blip r:embed="rId2"/>
          <a:srcRect/>
          <a:stretch>
            <a:fillRect/>
          </a:stretch>
        </p:blipFill>
        <p:spPr bwMode="auto">
          <a:xfrm>
            <a:off x="725451" y="2600318"/>
            <a:ext cx="5257800" cy="3643338"/>
          </a:xfrm>
          <a:prstGeom prst="rect">
            <a:avLst/>
          </a:prstGeom>
          <a:noFill/>
          <a:ln w="9525">
            <a:noFill/>
            <a:miter lim="800000"/>
            <a:headEnd/>
            <a:tailEnd/>
          </a:ln>
          <a:effectLst/>
        </p:spPr>
      </p:pic>
      <p:sp>
        <p:nvSpPr>
          <p:cNvPr id="17" name="TextBox 16"/>
          <p:cNvSpPr txBox="1"/>
          <p:nvPr/>
        </p:nvSpPr>
        <p:spPr>
          <a:xfrm>
            <a:off x="6369053" y="3886202"/>
            <a:ext cx="2428892" cy="400110"/>
          </a:xfrm>
          <a:prstGeom prst="rect">
            <a:avLst/>
          </a:prstGeom>
          <a:noFill/>
        </p:spPr>
        <p:txBody>
          <a:bodyPr wrap="square" rtlCol="0">
            <a:spAutoFit/>
          </a:bodyPr>
          <a:lstStyle/>
          <a:p>
            <a:r>
              <a:rPr lang="zh-CN" altLang="en-US" dirty="0" smtClean="0">
                <a:solidFill>
                  <a:srgbClr val="C00000"/>
                </a:solidFill>
                <a:latin typeface="微软雅黑" pitchFamily="34" charset="-122"/>
                <a:ea typeface="微软雅黑" pitchFamily="34" charset="-122"/>
              </a:rPr>
              <a:t>晶澳组件主流档位：</a:t>
            </a:r>
            <a:endParaRPr lang="zh-CN" altLang="en-US" dirty="0">
              <a:solidFill>
                <a:srgbClr val="C00000"/>
              </a:solidFill>
              <a:latin typeface="微软雅黑" pitchFamily="34" charset="-122"/>
              <a:ea typeface="微软雅黑" pitchFamily="34" charset="-122"/>
            </a:endParaRPr>
          </a:p>
        </p:txBody>
      </p:sp>
      <p:sp>
        <p:nvSpPr>
          <p:cNvPr id="18" name="TextBox 17"/>
          <p:cNvSpPr txBox="1"/>
          <p:nvPr/>
        </p:nvSpPr>
        <p:spPr>
          <a:xfrm>
            <a:off x="6369053" y="4529144"/>
            <a:ext cx="4857784" cy="1754326"/>
          </a:xfrm>
          <a:prstGeom prst="rect">
            <a:avLst/>
          </a:prstGeom>
          <a:noFill/>
        </p:spPr>
        <p:txBody>
          <a:bodyPr wrap="square" rtlCol="0">
            <a:spAutoFit/>
          </a:bodyPr>
          <a:lstStyle/>
          <a:p>
            <a:pPr>
              <a:lnSpc>
                <a:spcPct val="150000"/>
              </a:lnSpc>
            </a:pPr>
            <a:r>
              <a:rPr lang="zh-CN" altLang="en-US" sz="1800" b="1" dirty="0" smtClean="0">
                <a:solidFill>
                  <a:srgbClr val="002060"/>
                </a:solidFill>
                <a:latin typeface="微软雅黑" pitchFamily="34" charset="-122"/>
                <a:ea typeface="微软雅黑" pitchFamily="34" charset="-122"/>
              </a:rPr>
              <a:t>常规单晶：</a:t>
            </a:r>
            <a:r>
              <a:rPr lang="en-US" altLang="zh-CN" sz="1800" b="1" dirty="0" smtClean="0">
                <a:solidFill>
                  <a:srgbClr val="002060"/>
                </a:solidFill>
                <a:latin typeface="微软雅黑" pitchFamily="34" charset="-122"/>
                <a:ea typeface="微软雅黑" pitchFamily="34" charset="-122"/>
              </a:rPr>
              <a:t>275Wp</a:t>
            </a:r>
            <a:r>
              <a:rPr lang="zh-CN" altLang="en-US" sz="1800" b="1" dirty="0" smtClean="0">
                <a:solidFill>
                  <a:srgbClr val="002060"/>
                </a:solidFill>
                <a:latin typeface="微软雅黑" pitchFamily="34" charset="-122"/>
                <a:ea typeface="微软雅黑" pitchFamily="34" charset="-122"/>
              </a:rPr>
              <a:t>，</a:t>
            </a:r>
            <a:r>
              <a:rPr lang="en-US" altLang="zh-CN" sz="1800" b="1" dirty="0" smtClean="0">
                <a:solidFill>
                  <a:srgbClr val="002060"/>
                </a:solidFill>
                <a:latin typeface="微软雅黑" pitchFamily="34" charset="-122"/>
                <a:ea typeface="微软雅黑" pitchFamily="34" charset="-122"/>
              </a:rPr>
              <a:t>280Wp</a:t>
            </a:r>
          </a:p>
          <a:p>
            <a:pPr>
              <a:lnSpc>
                <a:spcPct val="150000"/>
              </a:lnSpc>
            </a:pPr>
            <a:r>
              <a:rPr lang="zh-CN" altLang="en-US" sz="1800" b="1" dirty="0" smtClean="0">
                <a:solidFill>
                  <a:srgbClr val="002060"/>
                </a:solidFill>
                <a:latin typeface="微软雅黑" pitchFamily="34" charset="-122"/>
                <a:ea typeface="微软雅黑" pitchFamily="34" charset="-122"/>
              </a:rPr>
              <a:t>常规多晶：</a:t>
            </a:r>
            <a:r>
              <a:rPr lang="en-US" altLang="zh-CN" sz="1800" b="1" dirty="0" smtClean="0">
                <a:solidFill>
                  <a:srgbClr val="002060"/>
                </a:solidFill>
                <a:latin typeface="微软雅黑" pitchFamily="34" charset="-122"/>
                <a:ea typeface="微软雅黑" pitchFamily="34" charset="-122"/>
              </a:rPr>
              <a:t>265Wp</a:t>
            </a:r>
            <a:r>
              <a:rPr lang="zh-CN" altLang="en-US" sz="1800" b="1" dirty="0" smtClean="0">
                <a:solidFill>
                  <a:srgbClr val="002060"/>
                </a:solidFill>
                <a:latin typeface="微软雅黑" pitchFamily="34" charset="-122"/>
                <a:ea typeface="微软雅黑" pitchFamily="34" charset="-122"/>
              </a:rPr>
              <a:t>，</a:t>
            </a:r>
            <a:r>
              <a:rPr lang="en-US" altLang="zh-CN" sz="1800" b="1" dirty="0" smtClean="0">
                <a:solidFill>
                  <a:srgbClr val="002060"/>
                </a:solidFill>
                <a:latin typeface="微软雅黑" pitchFamily="34" charset="-122"/>
                <a:ea typeface="微软雅黑" pitchFamily="34" charset="-122"/>
              </a:rPr>
              <a:t>270Wp</a:t>
            </a:r>
          </a:p>
          <a:p>
            <a:pPr>
              <a:lnSpc>
                <a:spcPct val="150000"/>
              </a:lnSpc>
            </a:pPr>
            <a:r>
              <a:rPr lang="zh-CN" altLang="en-US" sz="1800" b="1" dirty="0" smtClean="0">
                <a:solidFill>
                  <a:srgbClr val="002060"/>
                </a:solidFill>
                <a:latin typeface="微软雅黑" pitchFamily="34" charset="-122"/>
                <a:ea typeface="微软雅黑" pitchFamily="34" charset="-122"/>
              </a:rPr>
              <a:t>高效单晶：</a:t>
            </a:r>
            <a:r>
              <a:rPr lang="en-US" altLang="zh-CN" sz="1800" b="1" dirty="0" smtClean="0">
                <a:solidFill>
                  <a:srgbClr val="002060"/>
                </a:solidFill>
                <a:latin typeface="微软雅黑" pitchFamily="34" charset="-122"/>
                <a:ea typeface="微软雅黑" pitchFamily="34" charset="-122"/>
              </a:rPr>
              <a:t>290Wp</a:t>
            </a:r>
            <a:r>
              <a:rPr lang="zh-CN" altLang="en-US" sz="1800" b="1" dirty="0" smtClean="0">
                <a:solidFill>
                  <a:srgbClr val="002060"/>
                </a:solidFill>
                <a:latin typeface="微软雅黑" pitchFamily="34" charset="-122"/>
                <a:ea typeface="微软雅黑" pitchFamily="34" charset="-122"/>
              </a:rPr>
              <a:t>，</a:t>
            </a:r>
            <a:r>
              <a:rPr lang="en-US" altLang="zh-CN" sz="1800" b="1" dirty="0" smtClean="0">
                <a:solidFill>
                  <a:srgbClr val="002060"/>
                </a:solidFill>
                <a:latin typeface="微软雅黑" pitchFamily="34" charset="-122"/>
                <a:ea typeface="微软雅黑" pitchFamily="34" charset="-122"/>
              </a:rPr>
              <a:t>295Wp</a:t>
            </a:r>
          </a:p>
          <a:p>
            <a:pPr>
              <a:lnSpc>
                <a:spcPct val="150000"/>
              </a:lnSpc>
            </a:pPr>
            <a:r>
              <a:rPr lang="zh-CN" altLang="en-US" sz="1800" b="1" dirty="0" smtClean="0">
                <a:solidFill>
                  <a:srgbClr val="002060"/>
                </a:solidFill>
                <a:latin typeface="微软雅黑" pitchFamily="34" charset="-122"/>
                <a:ea typeface="微软雅黑" pitchFamily="34" charset="-122"/>
              </a:rPr>
              <a:t>高效多晶：</a:t>
            </a:r>
            <a:r>
              <a:rPr lang="en-US" altLang="zh-CN" sz="1800" b="1" dirty="0" smtClean="0">
                <a:solidFill>
                  <a:srgbClr val="002060"/>
                </a:solidFill>
                <a:latin typeface="微软雅黑" pitchFamily="34" charset="-122"/>
                <a:ea typeface="微软雅黑" pitchFamily="34" charset="-122"/>
              </a:rPr>
              <a:t>270Wp</a:t>
            </a:r>
            <a:r>
              <a:rPr lang="zh-CN" altLang="en-US" sz="1800" b="1" dirty="0" smtClean="0">
                <a:solidFill>
                  <a:srgbClr val="002060"/>
                </a:solidFill>
                <a:latin typeface="微软雅黑" pitchFamily="34" charset="-122"/>
                <a:ea typeface="微软雅黑" pitchFamily="34" charset="-122"/>
              </a:rPr>
              <a:t>，</a:t>
            </a:r>
            <a:r>
              <a:rPr lang="en-US" altLang="zh-CN" sz="1800" b="1" dirty="0" smtClean="0">
                <a:solidFill>
                  <a:srgbClr val="002060"/>
                </a:solidFill>
                <a:latin typeface="微软雅黑" pitchFamily="34" charset="-122"/>
                <a:ea typeface="微软雅黑" pitchFamily="34" charset="-122"/>
              </a:rPr>
              <a:t>275Wp</a:t>
            </a:r>
            <a:endParaRPr lang="zh-CN" altLang="en-US" sz="1800" b="1" dirty="0" smtClean="0">
              <a:solidFill>
                <a:srgbClr val="002060"/>
              </a:solidFill>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96823" y="1314434"/>
            <a:ext cx="11144328" cy="0"/>
          </a:xfrm>
          <a:prstGeom prst="line">
            <a:avLst/>
          </a:prstGeom>
          <a:ln w="3810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文本框 1"/>
          <p:cNvSpPr txBox="1"/>
          <p:nvPr/>
        </p:nvSpPr>
        <p:spPr>
          <a:xfrm>
            <a:off x="225385" y="742930"/>
            <a:ext cx="7072362" cy="461665"/>
          </a:xfrm>
          <a:prstGeom prst="rect">
            <a:avLst/>
          </a:prstGeom>
          <a:noFill/>
          <a:ln>
            <a:noFill/>
          </a:ln>
          <a:effectLst/>
        </p:spPr>
        <p:txBody>
          <a:bodyPr wrap="square" rtlCol="0">
            <a:spAutoFit/>
          </a:bodyPr>
          <a:lstStyle/>
          <a:p>
            <a:pPr fontAlgn="auto">
              <a:spcBef>
                <a:spcPts val="0"/>
              </a:spcBef>
              <a:spcAft>
                <a:spcPts val="0"/>
              </a:spcAft>
              <a:defRPr/>
            </a:pP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5.  </a:t>
            </a:r>
            <a:r>
              <a:rPr lang="zh-CN" altLang="en-US"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分布式常见问题</a:t>
            </a: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800" b="1" kern="0" dirty="0" smtClean="0">
                <a:solidFill>
                  <a:srgbClr val="C00000"/>
                </a:solidFill>
                <a:latin typeface="黑体" pitchFamily="49" charset="-122"/>
                <a:ea typeface="黑体" pitchFamily="49" charset="-122"/>
                <a:cs typeface="Arial" panose="020B0604020202020204" pitchFamily="34" charset="0"/>
              </a:rPr>
              <a:t>如何保证全寿命周期的收益</a:t>
            </a:r>
            <a:endParaRPr lang="zh-CN" altLang="en-US" sz="1800" b="1" kern="0" dirty="0">
              <a:solidFill>
                <a:srgbClr val="C00000"/>
              </a:solidFill>
              <a:latin typeface="黑体" pitchFamily="49" charset="-122"/>
              <a:ea typeface="黑体" pitchFamily="49" charset="-122"/>
              <a:cs typeface="Arial" panose="020B0604020202020204" pitchFamily="34" charset="0"/>
            </a:endParaRPr>
          </a:p>
        </p:txBody>
      </p:sp>
      <p:sp>
        <p:nvSpPr>
          <p:cNvPr id="11" name="TextBox 10"/>
          <p:cNvSpPr txBox="1"/>
          <p:nvPr/>
        </p:nvSpPr>
        <p:spPr>
          <a:xfrm>
            <a:off x="296823" y="1671624"/>
            <a:ext cx="11072890" cy="369332"/>
          </a:xfrm>
          <a:prstGeom prst="rect">
            <a:avLst/>
          </a:prstGeom>
          <a:noFill/>
        </p:spPr>
        <p:txBody>
          <a:bodyPr wrap="square" rtlCol="0">
            <a:spAutoFit/>
          </a:bodyPr>
          <a:lstStyle/>
          <a:p>
            <a:r>
              <a:rPr lang="zh-CN" altLang="en-US" sz="1800" b="1" dirty="0" smtClean="0">
                <a:solidFill>
                  <a:srgbClr val="002060"/>
                </a:solidFill>
                <a:latin typeface="微软雅黑" pitchFamily="34" charset="-122"/>
                <a:ea typeface="微软雅黑" pitchFamily="34" charset="-122"/>
              </a:rPr>
              <a:t>值得信赖的厂家须提供：</a:t>
            </a:r>
            <a:r>
              <a:rPr lang="en-US" altLang="zh-CN" sz="1800" b="1" dirty="0" smtClean="0">
                <a:solidFill>
                  <a:srgbClr val="002060"/>
                </a:solidFill>
                <a:latin typeface="微软雅黑" pitchFamily="34" charset="-122"/>
                <a:ea typeface="微软雅黑" pitchFamily="34" charset="-122"/>
              </a:rPr>
              <a:t>1.  </a:t>
            </a:r>
            <a:r>
              <a:rPr lang="zh-CN" altLang="en-US" sz="1800" b="1" dirty="0" smtClean="0">
                <a:solidFill>
                  <a:srgbClr val="002060"/>
                </a:solidFill>
                <a:latin typeface="微软雅黑" pitchFamily="34" charset="-122"/>
                <a:ea typeface="微软雅黑" pitchFamily="34" charset="-122"/>
              </a:rPr>
              <a:t>高品质的产品  </a:t>
            </a:r>
            <a:r>
              <a:rPr lang="en-US" altLang="zh-CN" sz="1800" b="1" dirty="0" smtClean="0">
                <a:solidFill>
                  <a:srgbClr val="002060"/>
                </a:solidFill>
                <a:latin typeface="微软雅黑" pitchFamily="34" charset="-122"/>
                <a:ea typeface="微软雅黑" pitchFamily="34" charset="-122"/>
              </a:rPr>
              <a:t>2. </a:t>
            </a:r>
            <a:r>
              <a:rPr lang="zh-CN" altLang="en-US" sz="1800" b="1" dirty="0" smtClean="0">
                <a:solidFill>
                  <a:srgbClr val="002060"/>
                </a:solidFill>
                <a:latin typeface="微软雅黑" pitchFamily="34" charset="-122"/>
                <a:ea typeface="微软雅黑" pitchFamily="34" charset="-122"/>
              </a:rPr>
              <a:t>产品全寿命周期的服务</a:t>
            </a:r>
            <a:endParaRPr lang="zh-CN" altLang="en-US" sz="1800" b="1" dirty="0">
              <a:solidFill>
                <a:srgbClr val="002060"/>
              </a:solidFill>
              <a:latin typeface="微软雅黑" pitchFamily="34" charset="-122"/>
              <a:ea typeface="微软雅黑" pitchFamily="34" charset="-122"/>
            </a:endParaRPr>
          </a:p>
        </p:txBody>
      </p:sp>
      <p:sp>
        <p:nvSpPr>
          <p:cNvPr id="80898" name="AutoShape 2" descr="http://img5.imgtn.bdimg.com/it/u=2565254881,2252215784&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80900" name="AutoShape 4" descr="http://img5.imgtn.bdimg.com/it/u=2565254881,2252215784&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80902" name="AutoShape 6" descr="http://img5.imgtn.bdimg.com/it/u=2565254881,2252215784&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80903" name="Picture 7" descr="D:\ppt素材\新建文件夹\u=2565254881,2252215784&amp;fm=21&amp;gp=0.jpg"/>
          <p:cNvPicPr>
            <a:picLocks noChangeAspect="1" noChangeArrowheads="1"/>
          </p:cNvPicPr>
          <p:nvPr/>
        </p:nvPicPr>
        <p:blipFill>
          <a:blip r:embed="rId2"/>
          <a:srcRect/>
          <a:stretch>
            <a:fillRect/>
          </a:stretch>
        </p:blipFill>
        <p:spPr bwMode="auto">
          <a:xfrm>
            <a:off x="725451" y="2743193"/>
            <a:ext cx="5429288" cy="3062675"/>
          </a:xfrm>
          <a:prstGeom prst="rect">
            <a:avLst/>
          </a:prstGeom>
          <a:noFill/>
        </p:spPr>
      </p:pic>
      <p:sp>
        <p:nvSpPr>
          <p:cNvPr id="15" name="TextBox 14"/>
          <p:cNvSpPr txBox="1"/>
          <p:nvPr/>
        </p:nvSpPr>
        <p:spPr>
          <a:xfrm>
            <a:off x="1868459" y="6029342"/>
            <a:ext cx="2928958" cy="338554"/>
          </a:xfrm>
          <a:prstGeom prst="rect">
            <a:avLst/>
          </a:prstGeom>
          <a:noFill/>
        </p:spPr>
        <p:txBody>
          <a:bodyPr wrap="square" rtlCol="0">
            <a:spAutoFit/>
          </a:bodyPr>
          <a:lstStyle/>
          <a:p>
            <a:r>
              <a:rPr lang="en-US" altLang="zh-CN" sz="1600" b="1" dirty="0" smtClean="0">
                <a:solidFill>
                  <a:schemeClr val="tx1">
                    <a:lumMod val="75000"/>
                    <a:lumOff val="25000"/>
                  </a:schemeClr>
                </a:solidFill>
                <a:latin typeface="微软雅黑" pitchFamily="34" charset="-122"/>
                <a:ea typeface="微软雅黑" pitchFamily="34" charset="-122"/>
              </a:rPr>
              <a:t>2015</a:t>
            </a:r>
            <a:r>
              <a:rPr lang="zh-CN" altLang="en-US" sz="1600" b="1" dirty="0" smtClean="0">
                <a:solidFill>
                  <a:schemeClr val="tx1">
                    <a:lumMod val="75000"/>
                    <a:lumOff val="25000"/>
                  </a:schemeClr>
                </a:solidFill>
                <a:latin typeface="微软雅黑" pitchFamily="34" charset="-122"/>
                <a:ea typeface="微软雅黑" pitchFamily="34" charset="-122"/>
              </a:rPr>
              <a:t>年苹果工厂屋顶组件自燃</a:t>
            </a:r>
          </a:p>
        </p:txBody>
      </p:sp>
      <p:pic>
        <p:nvPicPr>
          <p:cNvPr id="80904" name="Picture 8" descr="D:\ppt素材\新建文件夹\03.gif"/>
          <p:cNvPicPr>
            <a:picLocks noChangeAspect="1" noChangeArrowheads="1"/>
          </p:cNvPicPr>
          <p:nvPr/>
        </p:nvPicPr>
        <p:blipFill>
          <a:blip r:embed="rId3"/>
          <a:srcRect/>
          <a:stretch>
            <a:fillRect/>
          </a:stretch>
        </p:blipFill>
        <p:spPr bwMode="auto">
          <a:xfrm>
            <a:off x="6583367" y="2743194"/>
            <a:ext cx="4543425" cy="3086100"/>
          </a:xfrm>
          <a:prstGeom prst="rect">
            <a:avLst/>
          </a:prstGeom>
          <a:noFill/>
        </p:spPr>
      </p:pic>
      <p:sp>
        <p:nvSpPr>
          <p:cNvPr id="19" name="TextBox 18"/>
          <p:cNvSpPr txBox="1"/>
          <p:nvPr/>
        </p:nvSpPr>
        <p:spPr>
          <a:xfrm>
            <a:off x="7797813" y="6029342"/>
            <a:ext cx="2428892" cy="338554"/>
          </a:xfrm>
          <a:prstGeom prst="rect">
            <a:avLst/>
          </a:prstGeom>
          <a:noFill/>
        </p:spPr>
        <p:txBody>
          <a:bodyPr wrap="square" rtlCol="0">
            <a:spAutoFit/>
          </a:bodyPr>
          <a:lstStyle/>
          <a:p>
            <a:r>
              <a:rPr lang="zh-CN" altLang="en-US" sz="1600" b="1" dirty="0" smtClean="0">
                <a:solidFill>
                  <a:schemeClr val="tx1">
                    <a:lumMod val="75000"/>
                    <a:lumOff val="25000"/>
                  </a:schemeClr>
                </a:solidFill>
                <a:latin typeface="微软雅黑" pitchFamily="34" charset="-122"/>
                <a:ea typeface="微软雅黑" pitchFamily="34" charset="-122"/>
              </a:rPr>
              <a:t>分布式屋顶的自燃组件</a:t>
            </a:r>
          </a:p>
        </p:txBody>
      </p:sp>
    </p:spTree>
  </p:cSld>
  <p:clrMapOvr>
    <a:masterClrMapping/>
  </p:clrMapOvr>
  <p:transition>
    <p:fade/>
  </p:transition>
  <p:timing>
    <p:tnLst>
      <p:par>
        <p:cTn id="1" dur="indefinite" restart="never" nodeType="tmRoot"/>
      </p:par>
    </p:tnLst>
  </p:timing>
</p:sld>
</file>

<file path=ppt/slides/slide3.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rrowheads="1" noChangeAspect="1"/>
          </p:cNvPicPr>
          <p:nvPr/>
        </p:nvPicPr>
        <p:blipFill>
          <a:blip r:embed="rId4"/>
          <a:srcRect/>
          <a:stretch>
            <a:fillRect/>
          </a:stretch>
        </p:blipFill>
        <p:spPr bwMode="auto">
          <a:xfrm>
            <a:off x="3868723" y="314302"/>
            <a:ext cx="2624471" cy="1590673"/>
          </a:xfrm>
          <a:prstGeom prst="rect">
            <a:avLst/>
          </a:prstGeom>
          <a:noFill/>
          <a:ln w="9525">
            <a:solidFill>
              <a:srgbClr val="FFC000"/>
            </a:solidFill>
            <a:miter lim="800000"/>
            <a:headEnd/>
            <a:tailEnd/>
          </a:ln>
          <a:effectLst/>
        </p:spPr>
      </p:pic>
      <p:grpSp>
        <p:nvGrpSpPr>
          <p:cNvPr id="2" name="Group 117"/>
          <p:cNvGrpSpPr>
            <a:grpSpLocks/>
          </p:cNvGrpSpPr>
          <p:nvPr/>
        </p:nvGrpSpPr>
        <p:grpSpPr bwMode="auto">
          <a:xfrm>
            <a:off x="1167296" y="1870904"/>
            <a:ext cx="5001920" cy="3455433"/>
            <a:chOff x="671651" y="1634851"/>
            <a:chExt cx="3849749" cy="3290661"/>
          </a:xfrm>
        </p:grpSpPr>
        <p:sp>
          <p:nvSpPr>
            <p:cNvPr id="18471" name="Freeform 7"/>
            <p:cNvSpPr>
              <a:spLocks noChangeAspect="1"/>
            </p:cNvSpPr>
            <p:nvPr/>
          </p:nvSpPr>
          <p:spPr bwMode="gray">
            <a:xfrm>
              <a:off x="2322976" y="3524166"/>
              <a:ext cx="24347" cy="20853"/>
            </a:xfrm>
            <a:custGeom>
              <a:avLst/>
              <a:gdLst>
                <a:gd fmla="*/ 2147483647 w 7" name="T0"/>
                <a:gd fmla="*/ 0 h 6" name="T1"/>
                <a:gd fmla="*/ 0 w 7" name="T2"/>
                <a:gd fmla="*/ 2147483647 h 6" name="T3"/>
                <a:gd fmla="*/ 2147483647 w 7" name="T4"/>
                <a:gd fmla="*/ 2147483647 h 6" name="T5"/>
                <a:gd fmla="*/ 2147483647 w 7" name="T6"/>
                <a:gd fmla="*/ 2147483647 h 6" name="T7"/>
                <a:gd fmla="*/ 2147483647 w 7" name="T8"/>
                <a:gd fmla="*/ 2147483647 h 6" name="T9"/>
                <a:gd fmla="*/ 2147483647 w 7" name="T10"/>
                <a:gd fmla="*/ 0 h 6" name="T11"/>
                <a:gd fmla="*/ 0 60000 65536" name="T12"/>
                <a:gd fmla="*/ 0 60000 65536" name="T13"/>
                <a:gd fmla="*/ 0 60000 65536" name="T14"/>
                <a:gd fmla="*/ 0 60000 65536" name="T15"/>
                <a:gd fmla="*/ 0 60000 65536" name="T16"/>
                <a:gd fmla="*/ 0 60000 65536" name="T17"/>
                <a:gd fmla="*/ 0 w 7" name="T18"/>
                <a:gd fmla="*/ 0 h 6" name="T19"/>
                <a:gd fmla="*/ 7 w 7" name="T20"/>
                <a:gd fmla="*/ 6 h 6" name="T21"/>
              </a:gdLst>
              <a:ahLst/>
              <a:cxnLst>
                <a:cxn ang="T12">
                  <a:pos x="T0" y="T1"/>
                </a:cxn>
                <a:cxn ang="T13">
                  <a:pos x="T2" y="T3"/>
                </a:cxn>
                <a:cxn ang="T14">
                  <a:pos x="T4" y="T5"/>
                </a:cxn>
                <a:cxn ang="T15">
                  <a:pos x="T6" y="T7"/>
                </a:cxn>
                <a:cxn ang="T16">
                  <a:pos x="T8" y="T9"/>
                </a:cxn>
                <a:cxn ang="T17">
                  <a:pos x="T10" y="T11"/>
                </a:cxn>
              </a:cxnLst>
              <a:rect b="T21" l="T18" r="T20" t="T19"/>
              <a:pathLst>
                <a:path h="6" w="7">
                  <a:moveTo>
                    <a:pt x="1" y="0"/>
                  </a:moveTo>
                  <a:cubicBezTo>
                    <a:pt x="0" y="1"/>
                    <a:pt x="0" y="0"/>
                    <a:pt x="0" y="2"/>
                  </a:cubicBezTo>
                  <a:cubicBezTo>
                    <a:pt x="0" y="3"/>
                    <a:pt x="1" y="3"/>
                    <a:pt x="2" y="4"/>
                  </a:cubicBezTo>
                  <a:cubicBezTo>
                    <a:pt x="3" y="5"/>
                    <a:pt x="4" y="6"/>
                    <a:pt x="5" y="5"/>
                  </a:cubicBezTo>
                  <a:cubicBezTo>
                    <a:pt x="7" y="3"/>
                    <a:pt x="7" y="3"/>
                    <a:pt x="7" y="1"/>
                  </a:cubicBezTo>
                  <a:cubicBezTo>
                    <a:pt x="5" y="0"/>
                    <a:pt x="3" y="0"/>
                    <a:pt x="1" y="0"/>
                  </a:cubicBezTo>
                </a:path>
              </a:pathLst>
            </a:custGeom>
            <a:solidFill>
              <a:srgbClr val="F5F1EF"/>
            </a:solidFill>
            <a:ln algn="ctr" cap="rnd" w="3175">
              <a:solidFill>
                <a:srgbClr val="C8C1BC"/>
              </a:solidFill>
              <a:round/>
              <a:headEnd/>
              <a:tailEnd/>
            </a:ln>
          </p:spPr>
          <p:txBody>
            <a:bodyPr/>
            <a:lstStyle/>
            <a:p>
              <a:endParaRPr altLang="en-US" dirty="0" lang="zh-CN" sz="1800">
                <a:latin typeface="+mj-ea"/>
                <a:ea typeface="+mj-ea"/>
              </a:endParaRPr>
            </a:p>
          </p:txBody>
        </p:sp>
        <p:sp>
          <p:nvSpPr>
            <p:cNvPr id="18472" name="Freeform 8"/>
            <p:cNvSpPr>
              <a:spLocks noChangeAspect="1"/>
            </p:cNvSpPr>
            <p:nvPr/>
          </p:nvSpPr>
          <p:spPr bwMode="gray">
            <a:xfrm>
              <a:off x="2354484" y="3518605"/>
              <a:ext cx="28644" cy="22244"/>
            </a:xfrm>
            <a:custGeom>
              <a:avLst/>
              <a:gdLst>
                <a:gd fmla="*/ 2147483647 w 8" name="T0"/>
                <a:gd fmla="*/ 2147483647 h 7" name="T1"/>
                <a:gd fmla="*/ 2147483647 w 8" name="T2"/>
                <a:gd fmla="*/ 2147483647 h 7" name="T3"/>
                <a:gd fmla="*/ 2147483647 w 8" name="T4"/>
                <a:gd fmla="*/ 0 h 7" name="T5"/>
                <a:gd fmla="*/ 2147483647 w 8" name="T6"/>
                <a:gd fmla="*/ 2147483647 h 7" name="T7"/>
                <a:gd fmla="*/ 2147483647 w 8" name="T8"/>
                <a:gd fmla="*/ 2147483647 h 7" name="T9"/>
                <a:gd fmla="*/ 0 60000 65536" name="T10"/>
                <a:gd fmla="*/ 0 60000 65536" name="T11"/>
                <a:gd fmla="*/ 0 60000 65536" name="T12"/>
                <a:gd fmla="*/ 0 60000 65536" name="T13"/>
                <a:gd fmla="*/ 0 60000 65536" name="T14"/>
                <a:gd fmla="*/ 0 w 8" name="T15"/>
                <a:gd fmla="*/ 0 h 7" name="T16"/>
                <a:gd fmla="*/ 8 w 8" name="T17"/>
                <a:gd fmla="*/ 7 h 7" name="T18"/>
              </a:gdLst>
              <a:ahLst/>
              <a:cxnLst>
                <a:cxn ang="T10">
                  <a:pos x="T0" y="T1"/>
                </a:cxn>
                <a:cxn ang="T11">
                  <a:pos x="T2" y="T3"/>
                </a:cxn>
                <a:cxn ang="T12">
                  <a:pos x="T4" y="T5"/>
                </a:cxn>
                <a:cxn ang="T13">
                  <a:pos x="T6" y="T7"/>
                </a:cxn>
                <a:cxn ang="T14">
                  <a:pos x="T8" y="T9"/>
                </a:cxn>
              </a:cxnLst>
              <a:rect b="T18" l="T15" r="T17" t="T16"/>
              <a:pathLst>
                <a:path h="7" w="8">
                  <a:moveTo>
                    <a:pt x="4" y="7"/>
                  </a:moveTo>
                  <a:cubicBezTo>
                    <a:pt x="5" y="6"/>
                    <a:pt x="8" y="6"/>
                    <a:pt x="7" y="5"/>
                  </a:cubicBezTo>
                  <a:cubicBezTo>
                    <a:pt x="7" y="3"/>
                    <a:pt x="7" y="2"/>
                    <a:pt x="6" y="0"/>
                  </a:cubicBezTo>
                  <a:cubicBezTo>
                    <a:pt x="4" y="2"/>
                    <a:pt x="3" y="3"/>
                    <a:pt x="1" y="5"/>
                  </a:cubicBezTo>
                  <a:cubicBezTo>
                    <a:pt x="0" y="7"/>
                    <a:pt x="3" y="7"/>
                    <a:pt x="4" y="7"/>
                  </a:cubicBezTo>
                </a:path>
              </a:pathLst>
            </a:custGeom>
            <a:solidFill>
              <a:srgbClr val="F5F1EF"/>
            </a:solidFill>
            <a:ln algn="ctr" cap="rnd" w="3175">
              <a:solidFill>
                <a:srgbClr val="C8C1BC"/>
              </a:solidFill>
              <a:round/>
              <a:headEnd/>
              <a:tailEnd/>
            </a:ln>
          </p:spPr>
          <p:txBody>
            <a:bodyPr/>
            <a:lstStyle/>
            <a:p>
              <a:endParaRPr altLang="en-US" dirty="0" lang="zh-CN" sz="1800">
                <a:latin typeface="+mj-ea"/>
                <a:ea typeface="+mj-ea"/>
              </a:endParaRPr>
            </a:p>
          </p:txBody>
        </p:sp>
        <p:sp>
          <p:nvSpPr>
            <p:cNvPr id="18473" name="Freeform 9"/>
            <p:cNvSpPr>
              <a:spLocks noChangeAspect="1" noEditPoints="1"/>
            </p:cNvSpPr>
            <p:nvPr/>
          </p:nvSpPr>
          <p:spPr bwMode="gray">
            <a:xfrm>
              <a:off x="1744368" y="3130732"/>
              <a:ext cx="1003971" cy="686771"/>
            </a:xfrm>
            <a:custGeom>
              <a:avLst/>
              <a:gdLst>
                <a:gd fmla="*/ 2147483647 w 290" name="T0"/>
                <a:gd fmla="*/ 2147483647 h 204" name="T1"/>
                <a:gd fmla="*/ 2147483647 w 290" name="T2"/>
                <a:gd fmla="*/ 2147483647 h 204" name="T3"/>
                <a:gd fmla="*/ 2147483647 w 290" name="T4"/>
                <a:gd fmla="*/ 2147483647 h 204" name="T5"/>
                <a:gd fmla="*/ 2147483647 w 290" name="T6"/>
                <a:gd fmla="*/ 2147483647 h 204" name="T7"/>
                <a:gd fmla="*/ 2147483647 w 290" name="T8"/>
                <a:gd fmla="*/ 2147483647 h 204" name="T9"/>
                <a:gd fmla="*/ 2147483647 w 290" name="T10"/>
                <a:gd fmla="*/ 2147483647 h 204" name="T11"/>
                <a:gd fmla="*/ 2147483647 w 290" name="T12"/>
                <a:gd fmla="*/ 2147483647 h 204" name="T13"/>
                <a:gd fmla="*/ 2147483647 w 290" name="T14"/>
                <a:gd fmla="*/ 2147483647 h 204" name="T15"/>
                <a:gd fmla="*/ 2147483647 w 290" name="T16"/>
                <a:gd fmla="*/ 2147483647 h 204" name="T17"/>
                <a:gd fmla="*/ 2147483647 w 290" name="T18"/>
                <a:gd fmla="*/ 2147483647 h 204" name="T19"/>
                <a:gd fmla="*/ 2147483647 w 290" name="T20"/>
                <a:gd fmla="*/ 2147483647 h 204" name="T21"/>
                <a:gd fmla="*/ 2147483647 w 290" name="T22"/>
                <a:gd fmla="*/ 2147483647 h 204" name="T23"/>
                <a:gd fmla="*/ 2147483647 w 290" name="T24"/>
                <a:gd fmla="*/ 2147483647 h 204" name="T25"/>
                <a:gd fmla="*/ 2147483647 w 290" name="T26"/>
                <a:gd fmla="*/ 2147483647 h 204" name="T27"/>
                <a:gd fmla="*/ 2147483647 w 290" name="T28"/>
                <a:gd fmla="*/ 2147483647 h 204" name="T29"/>
                <a:gd fmla="*/ 2147483647 w 290" name="T30"/>
                <a:gd fmla="*/ 2147483647 h 204" name="T31"/>
                <a:gd fmla="*/ 2147483647 w 290" name="T32"/>
                <a:gd fmla="*/ 2147483647 h 204" name="T33"/>
                <a:gd fmla="*/ 2147483647 w 290" name="T34"/>
                <a:gd fmla="*/ 2147483647 h 204" name="T35"/>
                <a:gd fmla="*/ 2147483647 w 290" name="T36"/>
                <a:gd fmla="*/ 2147483647 h 204" name="T37"/>
                <a:gd fmla="*/ 2147483647 w 290" name="T38"/>
                <a:gd fmla="*/ 2147483647 h 204" name="T39"/>
                <a:gd fmla="*/ 2147483647 w 290" name="T40"/>
                <a:gd fmla="*/ 2147483647 h 204" name="T41"/>
                <a:gd fmla="*/ 2147483647 w 290" name="T42"/>
                <a:gd fmla="*/ 2147483647 h 204" name="T43"/>
                <a:gd fmla="*/ 2147483647 w 290" name="T44"/>
                <a:gd fmla="*/ 2147483647 h 204" name="T45"/>
                <a:gd fmla="*/ 2147483647 w 290" name="T46"/>
                <a:gd fmla="*/ 2147483647 h 204" name="T47"/>
                <a:gd fmla="*/ 2147483647 w 290" name="T48"/>
                <a:gd fmla="*/ 2147483647 h 204" name="T49"/>
                <a:gd fmla="*/ 2147483647 w 290" name="T50"/>
                <a:gd fmla="*/ 2147483647 h 204" name="T51"/>
                <a:gd fmla="*/ 2147483647 w 290" name="T52"/>
                <a:gd fmla="*/ 2147483647 h 204" name="T53"/>
                <a:gd fmla="*/ 2147483647 w 290" name="T54"/>
                <a:gd fmla="*/ 2147483647 h 204" name="T55"/>
                <a:gd fmla="*/ 2147483647 w 290" name="T56"/>
                <a:gd fmla="*/ 2147483647 h 204" name="T57"/>
                <a:gd fmla="*/ 2147483647 w 290" name="T58"/>
                <a:gd fmla="*/ 2147483647 h 204" name="T59"/>
                <a:gd fmla="*/ 2147483647 w 290" name="T60"/>
                <a:gd fmla="*/ 2147483647 h 204" name="T61"/>
                <a:gd fmla="*/ 2147483647 w 290" name="T62"/>
                <a:gd fmla="*/ 2147483647 h 204" name="T63"/>
                <a:gd fmla="*/ 2147483647 w 290" name="T64"/>
                <a:gd fmla="*/ 2147483647 h 204" name="T65"/>
                <a:gd fmla="*/ 2147483647 w 290" name="T66"/>
                <a:gd fmla="*/ 2147483647 h 204" name="T67"/>
                <a:gd fmla="*/ 2147483647 w 290" name="T68"/>
                <a:gd fmla="*/ 2147483647 h 204" name="T69"/>
                <a:gd fmla="*/ 2147483647 w 290" name="T70"/>
                <a:gd fmla="*/ 2147483647 h 204" name="T71"/>
                <a:gd fmla="*/ 2147483647 w 290" name="T72"/>
                <a:gd fmla="*/ 2147483647 h 204" name="T73"/>
                <a:gd fmla="*/ 2147483647 w 290" name="T74"/>
                <a:gd fmla="*/ 2147483647 h 204" name="T75"/>
                <a:gd fmla="*/ 2147483647 w 290" name="T76"/>
                <a:gd fmla="*/ 2147483647 h 204" name="T77"/>
                <a:gd fmla="*/ 2147483647 w 290" name="T78"/>
                <a:gd fmla="*/ 2147483647 h 204" name="T79"/>
                <a:gd fmla="*/ 0 w 290" name="T80"/>
                <a:gd fmla="*/ 2147483647 h 204" name="T81"/>
                <a:gd fmla="*/ 2147483647 w 290" name="T82"/>
                <a:gd fmla="*/ 2147483647 h 204" name="T83"/>
                <a:gd fmla="*/ 2147483647 w 290" name="T84"/>
                <a:gd fmla="*/ 2147483647 h 204" name="T85"/>
                <a:gd fmla="*/ 2147483647 w 290" name="T86"/>
                <a:gd fmla="*/ 2147483647 h 204" name="T87"/>
                <a:gd fmla="*/ 2147483647 w 290" name="T88"/>
                <a:gd fmla="*/ 2147483647 h 204" name="T89"/>
                <a:gd fmla="*/ 2147483647 w 290" name="T90"/>
                <a:gd fmla="*/ 2147483647 h 204" name="T91"/>
                <a:gd fmla="*/ 2147483647 w 290" name="T92"/>
                <a:gd fmla="*/ 2147483647 h 204" name="T93"/>
                <a:gd fmla="*/ 2147483647 w 290" name="T94"/>
                <a:gd fmla="*/ 2147483647 h 204" name="T95"/>
                <a:gd fmla="*/ 2147483647 w 290" name="T96"/>
                <a:gd fmla="*/ 2147483647 h 204" name="T97"/>
                <a:gd fmla="*/ 2147483647 w 290" name="T98"/>
                <a:gd fmla="*/ 2147483647 h 204" name="T99"/>
                <a:gd fmla="*/ 2147483647 w 290" name="T100"/>
                <a:gd fmla="*/ 2147483647 h 204" name="T101"/>
                <a:gd fmla="*/ 2147483647 w 290" name="T102"/>
                <a:gd fmla="*/ 2147483647 h 204" name="T103"/>
                <a:gd fmla="*/ 2147483647 w 290" name="T104"/>
                <a:gd fmla="*/ 2147483647 h 204" name="T105"/>
                <a:gd fmla="*/ 2147483647 w 290" name="T106"/>
                <a:gd fmla="*/ 2147483647 h 204" name="T107"/>
                <a:gd fmla="*/ 2147483647 w 290" name="T108"/>
                <a:gd fmla="*/ 2147483647 h 204" name="T109"/>
                <a:gd fmla="*/ 2147483647 w 290" name="T110"/>
                <a:gd fmla="*/ 2147483647 h 204" name="T111"/>
                <a:gd fmla="*/ 2147483647 w 290" name="T112"/>
                <a:gd fmla="*/ 2147483647 h 204"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290" name="T171"/>
                <a:gd fmla="*/ 0 h 204" name="T172"/>
                <a:gd fmla="*/ 290 w 290" name="T173"/>
                <a:gd fmla="*/ 204 h 204" name="T1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204" w="290">
                  <a:moveTo>
                    <a:pt x="177" y="169"/>
                  </a:moveTo>
                  <a:cubicBezTo>
                    <a:pt x="176" y="168"/>
                    <a:pt x="175" y="166"/>
                    <a:pt x="176" y="164"/>
                  </a:cubicBezTo>
                  <a:cubicBezTo>
                    <a:pt x="178" y="163"/>
                    <a:pt x="179" y="161"/>
                    <a:pt x="182" y="160"/>
                  </a:cubicBezTo>
                  <a:cubicBezTo>
                    <a:pt x="185" y="159"/>
                    <a:pt x="190" y="159"/>
                    <a:pt x="194" y="158"/>
                  </a:cubicBezTo>
                  <a:cubicBezTo>
                    <a:pt x="196" y="158"/>
                    <a:pt x="198" y="159"/>
                    <a:pt x="200" y="158"/>
                  </a:cubicBezTo>
                  <a:cubicBezTo>
                    <a:pt x="202" y="158"/>
                    <a:pt x="203" y="156"/>
                    <a:pt x="206" y="157"/>
                  </a:cubicBezTo>
                  <a:cubicBezTo>
                    <a:pt x="207" y="158"/>
                    <a:pt x="209" y="160"/>
                    <a:pt x="211" y="161"/>
                  </a:cubicBezTo>
                  <a:cubicBezTo>
                    <a:pt x="213" y="162"/>
                    <a:pt x="215" y="162"/>
                    <a:pt x="216" y="163"/>
                  </a:cubicBezTo>
                  <a:cubicBezTo>
                    <a:pt x="219" y="163"/>
                    <a:pt x="219" y="161"/>
                    <a:pt x="221" y="160"/>
                  </a:cubicBezTo>
                  <a:cubicBezTo>
                    <a:pt x="223" y="158"/>
                    <a:pt x="224" y="157"/>
                    <a:pt x="226" y="158"/>
                  </a:cubicBezTo>
                  <a:cubicBezTo>
                    <a:pt x="227" y="158"/>
                    <a:pt x="228" y="162"/>
                    <a:pt x="229" y="163"/>
                  </a:cubicBezTo>
                  <a:cubicBezTo>
                    <a:pt x="231" y="164"/>
                    <a:pt x="232" y="166"/>
                    <a:pt x="234" y="167"/>
                  </a:cubicBezTo>
                  <a:cubicBezTo>
                    <a:pt x="235" y="169"/>
                    <a:pt x="237" y="170"/>
                    <a:pt x="238" y="172"/>
                  </a:cubicBezTo>
                  <a:cubicBezTo>
                    <a:pt x="241" y="174"/>
                    <a:pt x="243" y="174"/>
                    <a:pt x="247" y="173"/>
                  </a:cubicBezTo>
                  <a:cubicBezTo>
                    <a:pt x="250" y="173"/>
                    <a:pt x="251" y="174"/>
                    <a:pt x="252" y="171"/>
                  </a:cubicBezTo>
                  <a:cubicBezTo>
                    <a:pt x="253" y="169"/>
                    <a:pt x="252" y="167"/>
                    <a:pt x="252" y="165"/>
                  </a:cubicBezTo>
                  <a:cubicBezTo>
                    <a:pt x="253" y="163"/>
                    <a:pt x="253" y="161"/>
                    <a:pt x="255" y="160"/>
                  </a:cubicBezTo>
                  <a:cubicBezTo>
                    <a:pt x="256" y="159"/>
                    <a:pt x="258" y="157"/>
                    <a:pt x="260" y="156"/>
                  </a:cubicBezTo>
                  <a:cubicBezTo>
                    <a:pt x="264" y="154"/>
                    <a:pt x="265" y="164"/>
                    <a:pt x="268" y="162"/>
                  </a:cubicBezTo>
                  <a:cubicBezTo>
                    <a:pt x="271" y="160"/>
                    <a:pt x="274" y="154"/>
                    <a:pt x="277" y="158"/>
                  </a:cubicBezTo>
                  <a:cubicBezTo>
                    <a:pt x="278" y="158"/>
                    <a:pt x="279" y="158"/>
                    <a:pt x="280" y="159"/>
                  </a:cubicBezTo>
                  <a:cubicBezTo>
                    <a:pt x="281" y="159"/>
                    <a:pt x="281" y="158"/>
                    <a:pt x="282" y="157"/>
                  </a:cubicBezTo>
                  <a:cubicBezTo>
                    <a:pt x="283" y="156"/>
                    <a:pt x="282" y="153"/>
                    <a:pt x="283" y="151"/>
                  </a:cubicBezTo>
                  <a:cubicBezTo>
                    <a:pt x="284" y="150"/>
                    <a:pt x="283" y="148"/>
                    <a:pt x="282" y="147"/>
                  </a:cubicBezTo>
                  <a:cubicBezTo>
                    <a:pt x="280" y="144"/>
                    <a:pt x="280" y="144"/>
                    <a:pt x="277" y="144"/>
                  </a:cubicBezTo>
                  <a:cubicBezTo>
                    <a:pt x="274" y="145"/>
                    <a:pt x="273" y="144"/>
                    <a:pt x="271" y="143"/>
                  </a:cubicBezTo>
                  <a:cubicBezTo>
                    <a:pt x="269" y="143"/>
                    <a:pt x="269" y="140"/>
                    <a:pt x="267" y="139"/>
                  </a:cubicBezTo>
                  <a:cubicBezTo>
                    <a:pt x="264" y="137"/>
                    <a:pt x="263" y="136"/>
                    <a:pt x="260" y="136"/>
                  </a:cubicBezTo>
                  <a:cubicBezTo>
                    <a:pt x="258" y="136"/>
                    <a:pt x="255" y="138"/>
                    <a:pt x="253" y="137"/>
                  </a:cubicBezTo>
                  <a:cubicBezTo>
                    <a:pt x="250" y="137"/>
                    <a:pt x="250" y="134"/>
                    <a:pt x="250" y="131"/>
                  </a:cubicBezTo>
                  <a:cubicBezTo>
                    <a:pt x="250" y="128"/>
                    <a:pt x="250" y="128"/>
                    <a:pt x="252" y="125"/>
                  </a:cubicBezTo>
                  <a:cubicBezTo>
                    <a:pt x="256" y="129"/>
                    <a:pt x="261" y="133"/>
                    <a:pt x="267" y="131"/>
                  </a:cubicBezTo>
                  <a:cubicBezTo>
                    <a:pt x="270" y="130"/>
                    <a:pt x="271" y="126"/>
                    <a:pt x="270" y="123"/>
                  </a:cubicBezTo>
                  <a:cubicBezTo>
                    <a:pt x="270" y="121"/>
                    <a:pt x="267" y="118"/>
                    <a:pt x="269" y="116"/>
                  </a:cubicBezTo>
                  <a:cubicBezTo>
                    <a:pt x="271" y="112"/>
                    <a:pt x="272" y="111"/>
                    <a:pt x="275" y="109"/>
                  </a:cubicBezTo>
                  <a:cubicBezTo>
                    <a:pt x="276" y="109"/>
                    <a:pt x="278" y="108"/>
                    <a:pt x="279" y="107"/>
                  </a:cubicBezTo>
                  <a:cubicBezTo>
                    <a:pt x="279" y="106"/>
                    <a:pt x="278" y="103"/>
                    <a:pt x="277" y="102"/>
                  </a:cubicBezTo>
                  <a:cubicBezTo>
                    <a:pt x="277" y="101"/>
                    <a:pt x="275" y="100"/>
                    <a:pt x="276" y="99"/>
                  </a:cubicBezTo>
                  <a:cubicBezTo>
                    <a:pt x="277" y="98"/>
                    <a:pt x="278" y="98"/>
                    <a:pt x="279" y="97"/>
                  </a:cubicBezTo>
                  <a:cubicBezTo>
                    <a:pt x="280" y="96"/>
                    <a:pt x="279" y="93"/>
                    <a:pt x="281" y="93"/>
                  </a:cubicBezTo>
                  <a:cubicBezTo>
                    <a:pt x="283" y="93"/>
                    <a:pt x="284" y="94"/>
                    <a:pt x="285" y="95"/>
                  </a:cubicBezTo>
                  <a:cubicBezTo>
                    <a:pt x="287" y="90"/>
                    <a:pt x="288" y="87"/>
                    <a:pt x="288" y="81"/>
                  </a:cubicBezTo>
                  <a:cubicBezTo>
                    <a:pt x="289" y="80"/>
                    <a:pt x="290" y="77"/>
                    <a:pt x="289" y="76"/>
                  </a:cubicBezTo>
                  <a:cubicBezTo>
                    <a:pt x="288" y="75"/>
                    <a:pt x="287" y="74"/>
                    <a:pt x="287" y="73"/>
                  </a:cubicBezTo>
                  <a:cubicBezTo>
                    <a:pt x="286" y="72"/>
                    <a:pt x="286" y="70"/>
                    <a:pt x="285" y="70"/>
                  </a:cubicBezTo>
                  <a:cubicBezTo>
                    <a:pt x="285" y="69"/>
                    <a:pt x="283" y="69"/>
                    <a:pt x="283" y="68"/>
                  </a:cubicBezTo>
                  <a:cubicBezTo>
                    <a:pt x="282" y="68"/>
                    <a:pt x="282" y="66"/>
                    <a:pt x="281" y="66"/>
                  </a:cubicBezTo>
                  <a:cubicBezTo>
                    <a:pt x="281" y="65"/>
                    <a:pt x="281" y="64"/>
                    <a:pt x="281" y="63"/>
                  </a:cubicBezTo>
                  <a:cubicBezTo>
                    <a:pt x="281" y="62"/>
                    <a:pt x="279" y="61"/>
                    <a:pt x="279" y="60"/>
                  </a:cubicBezTo>
                  <a:cubicBezTo>
                    <a:pt x="277" y="59"/>
                    <a:pt x="276" y="55"/>
                    <a:pt x="276" y="53"/>
                  </a:cubicBezTo>
                  <a:cubicBezTo>
                    <a:pt x="276" y="51"/>
                    <a:pt x="276" y="51"/>
                    <a:pt x="275" y="50"/>
                  </a:cubicBezTo>
                  <a:cubicBezTo>
                    <a:pt x="275" y="50"/>
                    <a:pt x="273" y="49"/>
                    <a:pt x="273" y="48"/>
                  </a:cubicBezTo>
                  <a:cubicBezTo>
                    <a:pt x="273" y="45"/>
                    <a:pt x="272" y="45"/>
                    <a:pt x="269" y="44"/>
                  </a:cubicBezTo>
                  <a:cubicBezTo>
                    <a:pt x="268" y="43"/>
                    <a:pt x="268" y="43"/>
                    <a:pt x="268" y="42"/>
                  </a:cubicBezTo>
                  <a:cubicBezTo>
                    <a:pt x="268" y="40"/>
                    <a:pt x="268" y="40"/>
                    <a:pt x="267" y="39"/>
                  </a:cubicBezTo>
                  <a:cubicBezTo>
                    <a:pt x="265" y="37"/>
                    <a:pt x="264" y="37"/>
                    <a:pt x="261" y="36"/>
                  </a:cubicBezTo>
                  <a:cubicBezTo>
                    <a:pt x="259" y="35"/>
                    <a:pt x="258" y="37"/>
                    <a:pt x="256" y="39"/>
                  </a:cubicBezTo>
                  <a:cubicBezTo>
                    <a:pt x="253" y="42"/>
                    <a:pt x="249" y="37"/>
                    <a:pt x="247" y="34"/>
                  </a:cubicBezTo>
                  <a:cubicBezTo>
                    <a:pt x="245" y="33"/>
                    <a:pt x="244" y="31"/>
                    <a:pt x="242" y="30"/>
                  </a:cubicBezTo>
                  <a:cubicBezTo>
                    <a:pt x="240" y="27"/>
                    <a:pt x="240" y="27"/>
                    <a:pt x="236" y="27"/>
                  </a:cubicBezTo>
                  <a:cubicBezTo>
                    <a:pt x="235" y="27"/>
                    <a:pt x="232" y="28"/>
                    <a:pt x="231" y="27"/>
                  </a:cubicBezTo>
                  <a:cubicBezTo>
                    <a:pt x="229" y="27"/>
                    <a:pt x="228" y="24"/>
                    <a:pt x="226" y="23"/>
                  </a:cubicBezTo>
                  <a:cubicBezTo>
                    <a:pt x="225" y="22"/>
                    <a:pt x="223" y="20"/>
                    <a:pt x="223" y="18"/>
                  </a:cubicBezTo>
                  <a:cubicBezTo>
                    <a:pt x="223" y="17"/>
                    <a:pt x="224" y="15"/>
                    <a:pt x="224" y="14"/>
                  </a:cubicBezTo>
                  <a:cubicBezTo>
                    <a:pt x="224" y="13"/>
                    <a:pt x="223" y="13"/>
                    <a:pt x="222" y="12"/>
                  </a:cubicBezTo>
                  <a:cubicBezTo>
                    <a:pt x="220" y="10"/>
                    <a:pt x="220" y="10"/>
                    <a:pt x="218" y="11"/>
                  </a:cubicBezTo>
                  <a:cubicBezTo>
                    <a:pt x="216" y="11"/>
                    <a:pt x="214" y="14"/>
                    <a:pt x="213" y="14"/>
                  </a:cubicBezTo>
                  <a:cubicBezTo>
                    <a:pt x="210" y="14"/>
                    <a:pt x="209" y="14"/>
                    <a:pt x="207" y="12"/>
                  </a:cubicBezTo>
                  <a:cubicBezTo>
                    <a:pt x="206" y="11"/>
                    <a:pt x="204" y="8"/>
                    <a:pt x="203" y="8"/>
                  </a:cubicBezTo>
                  <a:cubicBezTo>
                    <a:pt x="201" y="8"/>
                    <a:pt x="198" y="8"/>
                    <a:pt x="197" y="7"/>
                  </a:cubicBezTo>
                  <a:cubicBezTo>
                    <a:pt x="194" y="6"/>
                    <a:pt x="193" y="5"/>
                    <a:pt x="191" y="3"/>
                  </a:cubicBezTo>
                  <a:cubicBezTo>
                    <a:pt x="190" y="2"/>
                    <a:pt x="186" y="3"/>
                    <a:pt x="185" y="3"/>
                  </a:cubicBezTo>
                  <a:cubicBezTo>
                    <a:pt x="184" y="3"/>
                    <a:pt x="181" y="7"/>
                    <a:pt x="180" y="8"/>
                  </a:cubicBezTo>
                  <a:cubicBezTo>
                    <a:pt x="179" y="10"/>
                    <a:pt x="169" y="8"/>
                    <a:pt x="167" y="8"/>
                  </a:cubicBezTo>
                  <a:cubicBezTo>
                    <a:pt x="164" y="8"/>
                    <a:pt x="160" y="8"/>
                    <a:pt x="157" y="10"/>
                  </a:cubicBezTo>
                  <a:cubicBezTo>
                    <a:pt x="154" y="12"/>
                    <a:pt x="152" y="14"/>
                    <a:pt x="149" y="16"/>
                  </a:cubicBezTo>
                  <a:cubicBezTo>
                    <a:pt x="148" y="17"/>
                    <a:pt x="143" y="16"/>
                    <a:pt x="141" y="16"/>
                  </a:cubicBezTo>
                  <a:cubicBezTo>
                    <a:pt x="140" y="16"/>
                    <a:pt x="136" y="13"/>
                    <a:pt x="135" y="12"/>
                  </a:cubicBezTo>
                  <a:cubicBezTo>
                    <a:pt x="132" y="9"/>
                    <a:pt x="131" y="8"/>
                    <a:pt x="127" y="7"/>
                  </a:cubicBezTo>
                  <a:cubicBezTo>
                    <a:pt x="125" y="6"/>
                    <a:pt x="122" y="6"/>
                    <a:pt x="120" y="5"/>
                  </a:cubicBezTo>
                  <a:cubicBezTo>
                    <a:pt x="119" y="5"/>
                    <a:pt x="117" y="6"/>
                    <a:pt x="117" y="5"/>
                  </a:cubicBezTo>
                  <a:cubicBezTo>
                    <a:pt x="115" y="4"/>
                    <a:pt x="114" y="3"/>
                    <a:pt x="112" y="2"/>
                  </a:cubicBezTo>
                  <a:cubicBezTo>
                    <a:pt x="108" y="0"/>
                    <a:pt x="101" y="3"/>
                    <a:pt x="96" y="3"/>
                  </a:cubicBezTo>
                  <a:cubicBezTo>
                    <a:pt x="96" y="3"/>
                    <a:pt x="96" y="4"/>
                    <a:pt x="97" y="4"/>
                  </a:cubicBezTo>
                  <a:cubicBezTo>
                    <a:pt x="96" y="2"/>
                    <a:pt x="93" y="4"/>
                    <a:pt x="92" y="3"/>
                  </a:cubicBezTo>
                  <a:cubicBezTo>
                    <a:pt x="90" y="2"/>
                    <a:pt x="87" y="1"/>
                    <a:pt x="86" y="3"/>
                  </a:cubicBezTo>
                  <a:cubicBezTo>
                    <a:pt x="84" y="5"/>
                    <a:pt x="84" y="5"/>
                    <a:pt x="81" y="6"/>
                  </a:cubicBezTo>
                  <a:cubicBezTo>
                    <a:pt x="79" y="6"/>
                    <a:pt x="77" y="7"/>
                    <a:pt x="75" y="7"/>
                  </a:cubicBezTo>
                  <a:cubicBezTo>
                    <a:pt x="73" y="7"/>
                    <a:pt x="70" y="7"/>
                    <a:pt x="67" y="7"/>
                  </a:cubicBezTo>
                  <a:cubicBezTo>
                    <a:pt x="66" y="7"/>
                    <a:pt x="65" y="9"/>
                    <a:pt x="63" y="10"/>
                  </a:cubicBezTo>
                  <a:cubicBezTo>
                    <a:pt x="59" y="12"/>
                    <a:pt x="56" y="14"/>
                    <a:pt x="51" y="15"/>
                  </a:cubicBezTo>
                  <a:cubicBezTo>
                    <a:pt x="46" y="16"/>
                    <a:pt x="42" y="16"/>
                    <a:pt x="38" y="16"/>
                  </a:cubicBezTo>
                  <a:cubicBezTo>
                    <a:pt x="36" y="16"/>
                    <a:pt x="34" y="16"/>
                    <a:pt x="32" y="17"/>
                  </a:cubicBezTo>
                  <a:cubicBezTo>
                    <a:pt x="31" y="18"/>
                    <a:pt x="29" y="20"/>
                    <a:pt x="27" y="21"/>
                  </a:cubicBezTo>
                  <a:cubicBezTo>
                    <a:pt x="26" y="21"/>
                    <a:pt x="22" y="23"/>
                    <a:pt x="22" y="24"/>
                  </a:cubicBezTo>
                  <a:cubicBezTo>
                    <a:pt x="23" y="26"/>
                    <a:pt x="23" y="28"/>
                    <a:pt x="23" y="30"/>
                  </a:cubicBezTo>
                  <a:cubicBezTo>
                    <a:pt x="23" y="33"/>
                    <a:pt x="23" y="35"/>
                    <a:pt x="23" y="38"/>
                  </a:cubicBezTo>
                  <a:cubicBezTo>
                    <a:pt x="23" y="39"/>
                    <a:pt x="25" y="40"/>
                    <a:pt x="26" y="41"/>
                  </a:cubicBezTo>
                  <a:cubicBezTo>
                    <a:pt x="31" y="44"/>
                    <a:pt x="36" y="47"/>
                    <a:pt x="41" y="50"/>
                  </a:cubicBezTo>
                  <a:cubicBezTo>
                    <a:pt x="42" y="52"/>
                    <a:pt x="40" y="54"/>
                    <a:pt x="39" y="55"/>
                  </a:cubicBezTo>
                  <a:cubicBezTo>
                    <a:pt x="39" y="57"/>
                    <a:pt x="40" y="60"/>
                    <a:pt x="39" y="60"/>
                  </a:cubicBezTo>
                  <a:cubicBezTo>
                    <a:pt x="37" y="61"/>
                    <a:pt x="34" y="62"/>
                    <a:pt x="33" y="64"/>
                  </a:cubicBezTo>
                  <a:cubicBezTo>
                    <a:pt x="32" y="65"/>
                    <a:pt x="29" y="67"/>
                    <a:pt x="29" y="69"/>
                  </a:cubicBezTo>
                  <a:cubicBezTo>
                    <a:pt x="30" y="70"/>
                    <a:pt x="30" y="75"/>
                    <a:pt x="31" y="75"/>
                  </a:cubicBezTo>
                  <a:cubicBezTo>
                    <a:pt x="34" y="75"/>
                    <a:pt x="36" y="75"/>
                    <a:pt x="39" y="75"/>
                  </a:cubicBezTo>
                  <a:cubicBezTo>
                    <a:pt x="38" y="76"/>
                    <a:pt x="37" y="78"/>
                    <a:pt x="35" y="78"/>
                  </a:cubicBezTo>
                  <a:cubicBezTo>
                    <a:pt x="33" y="78"/>
                    <a:pt x="32" y="78"/>
                    <a:pt x="30" y="79"/>
                  </a:cubicBezTo>
                  <a:cubicBezTo>
                    <a:pt x="29" y="81"/>
                    <a:pt x="28" y="83"/>
                    <a:pt x="26" y="83"/>
                  </a:cubicBezTo>
                  <a:cubicBezTo>
                    <a:pt x="24" y="83"/>
                    <a:pt x="22" y="83"/>
                    <a:pt x="20" y="82"/>
                  </a:cubicBezTo>
                  <a:cubicBezTo>
                    <a:pt x="18" y="81"/>
                    <a:pt x="17" y="79"/>
                    <a:pt x="15" y="79"/>
                  </a:cubicBezTo>
                  <a:cubicBezTo>
                    <a:pt x="14" y="79"/>
                    <a:pt x="12" y="79"/>
                    <a:pt x="11" y="79"/>
                  </a:cubicBezTo>
                  <a:cubicBezTo>
                    <a:pt x="10" y="79"/>
                    <a:pt x="11" y="80"/>
                    <a:pt x="11" y="81"/>
                  </a:cubicBezTo>
                  <a:cubicBezTo>
                    <a:pt x="11" y="84"/>
                    <a:pt x="11" y="84"/>
                    <a:pt x="9" y="85"/>
                  </a:cubicBezTo>
                  <a:cubicBezTo>
                    <a:pt x="6" y="87"/>
                    <a:pt x="6" y="87"/>
                    <a:pt x="6" y="90"/>
                  </a:cubicBezTo>
                  <a:cubicBezTo>
                    <a:pt x="8" y="89"/>
                    <a:pt x="9" y="88"/>
                    <a:pt x="11" y="90"/>
                  </a:cubicBezTo>
                  <a:cubicBezTo>
                    <a:pt x="13" y="92"/>
                    <a:pt x="13" y="94"/>
                    <a:pt x="13" y="97"/>
                  </a:cubicBezTo>
                  <a:cubicBezTo>
                    <a:pt x="14" y="98"/>
                    <a:pt x="10" y="99"/>
                    <a:pt x="10" y="101"/>
                  </a:cubicBezTo>
                  <a:cubicBezTo>
                    <a:pt x="9" y="103"/>
                    <a:pt x="9" y="105"/>
                    <a:pt x="8" y="107"/>
                  </a:cubicBezTo>
                  <a:cubicBezTo>
                    <a:pt x="8" y="109"/>
                    <a:pt x="6" y="112"/>
                    <a:pt x="7" y="113"/>
                  </a:cubicBezTo>
                  <a:cubicBezTo>
                    <a:pt x="8" y="114"/>
                    <a:pt x="9" y="115"/>
                    <a:pt x="10" y="116"/>
                  </a:cubicBezTo>
                  <a:cubicBezTo>
                    <a:pt x="10" y="116"/>
                    <a:pt x="9" y="119"/>
                    <a:pt x="9" y="119"/>
                  </a:cubicBezTo>
                  <a:cubicBezTo>
                    <a:pt x="8" y="120"/>
                    <a:pt x="3" y="120"/>
                    <a:pt x="2" y="120"/>
                  </a:cubicBezTo>
                  <a:cubicBezTo>
                    <a:pt x="2" y="120"/>
                    <a:pt x="0" y="120"/>
                    <a:pt x="0" y="121"/>
                  </a:cubicBezTo>
                  <a:cubicBezTo>
                    <a:pt x="0" y="121"/>
                    <a:pt x="0" y="124"/>
                    <a:pt x="0" y="124"/>
                  </a:cubicBezTo>
                  <a:cubicBezTo>
                    <a:pt x="2" y="126"/>
                    <a:pt x="4" y="127"/>
                    <a:pt x="4" y="129"/>
                  </a:cubicBezTo>
                  <a:cubicBezTo>
                    <a:pt x="4" y="131"/>
                    <a:pt x="3" y="133"/>
                    <a:pt x="5" y="135"/>
                  </a:cubicBezTo>
                  <a:cubicBezTo>
                    <a:pt x="6" y="137"/>
                    <a:pt x="7" y="139"/>
                    <a:pt x="9" y="140"/>
                  </a:cubicBezTo>
                  <a:cubicBezTo>
                    <a:pt x="11" y="142"/>
                    <a:pt x="11" y="144"/>
                    <a:pt x="11" y="147"/>
                  </a:cubicBezTo>
                  <a:cubicBezTo>
                    <a:pt x="11" y="151"/>
                    <a:pt x="18" y="152"/>
                    <a:pt x="18" y="156"/>
                  </a:cubicBezTo>
                  <a:cubicBezTo>
                    <a:pt x="18" y="158"/>
                    <a:pt x="18" y="160"/>
                    <a:pt x="20" y="162"/>
                  </a:cubicBezTo>
                  <a:cubicBezTo>
                    <a:pt x="22" y="164"/>
                    <a:pt x="22" y="164"/>
                    <a:pt x="25" y="164"/>
                  </a:cubicBezTo>
                  <a:cubicBezTo>
                    <a:pt x="29" y="164"/>
                    <a:pt x="34" y="163"/>
                    <a:pt x="38" y="165"/>
                  </a:cubicBezTo>
                  <a:cubicBezTo>
                    <a:pt x="40" y="166"/>
                    <a:pt x="41" y="167"/>
                    <a:pt x="44" y="167"/>
                  </a:cubicBezTo>
                  <a:cubicBezTo>
                    <a:pt x="46" y="167"/>
                    <a:pt x="48" y="167"/>
                    <a:pt x="51" y="168"/>
                  </a:cubicBezTo>
                  <a:cubicBezTo>
                    <a:pt x="55" y="169"/>
                    <a:pt x="56" y="173"/>
                    <a:pt x="60" y="174"/>
                  </a:cubicBezTo>
                  <a:cubicBezTo>
                    <a:pt x="61" y="175"/>
                    <a:pt x="63" y="175"/>
                    <a:pt x="63" y="175"/>
                  </a:cubicBezTo>
                  <a:cubicBezTo>
                    <a:pt x="64" y="176"/>
                    <a:pt x="65" y="177"/>
                    <a:pt x="66" y="177"/>
                  </a:cubicBezTo>
                  <a:cubicBezTo>
                    <a:pt x="66" y="178"/>
                    <a:pt x="70" y="175"/>
                    <a:pt x="71" y="176"/>
                  </a:cubicBezTo>
                  <a:cubicBezTo>
                    <a:pt x="73" y="178"/>
                    <a:pt x="74" y="178"/>
                    <a:pt x="76" y="178"/>
                  </a:cubicBezTo>
                  <a:cubicBezTo>
                    <a:pt x="78" y="178"/>
                    <a:pt x="81" y="176"/>
                    <a:pt x="82" y="177"/>
                  </a:cubicBezTo>
                  <a:cubicBezTo>
                    <a:pt x="84" y="179"/>
                    <a:pt x="84" y="180"/>
                    <a:pt x="87" y="180"/>
                  </a:cubicBezTo>
                  <a:cubicBezTo>
                    <a:pt x="89" y="179"/>
                    <a:pt x="92" y="179"/>
                    <a:pt x="94" y="179"/>
                  </a:cubicBezTo>
                  <a:cubicBezTo>
                    <a:pt x="96" y="179"/>
                    <a:pt x="98" y="179"/>
                    <a:pt x="100" y="178"/>
                  </a:cubicBezTo>
                  <a:cubicBezTo>
                    <a:pt x="100" y="178"/>
                    <a:pt x="102" y="178"/>
                    <a:pt x="102" y="178"/>
                  </a:cubicBezTo>
                  <a:cubicBezTo>
                    <a:pt x="103" y="179"/>
                    <a:pt x="104" y="181"/>
                    <a:pt x="105" y="180"/>
                  </a:cubicBezTo>
                  <a:cubicBezTo>
                    <a:pt x="108" y="180"/>
                    <a:pt x="114" y="179"/>
                    <a:pt x="117" y="181"/>
                  </a:cubicBezTo>
                  <a:cubicBezTo>
                    <a:pt x="119" y="185"/>
                    <a:pt x="123" y="188"/>
                    <a:pt x="127" y="190"/>
                  </a:cubicBezTo>
                  <a:cubicBezTo>
                    <a:pt x="128" y="191"/>
                    <a:pt x="131" y="191"/>
                    <a:pt x="131" y="191"/>
                  </a:cubicBezTo>
                  <a:cubicBezTo>
                    <a:pt x="132" y="193"/>
                    <a:pt x="132" y="196"/>
                    <a:pt x="132" y="198"/>
                  </a:cubicBezTo>
                  <a:cubicBezTo>
                    <a:pt x="132" y="202"/>
                    <a:pt x="139" y="200"/>
                    <a:pt x="141" y="201"/>
                  </a:cubicBezTo>
                  <a:cubicBezTo>
                    <a:pt x="142" y="202"/>
                    <a:pt x="144" y="202"/>
                    <a:pt x="145" y="203"/>
                  </a:cubicBezTo>
                  <a:cubicBezTo>
                    <a:pt x="145" y="203"/>
                    <a:pt x="146" y="201"/>
                    <a:pt x="146" y="201"/>
                  </a:cubicBezTo>
                  <a:cubicBezTo>
                    <a:pt x="149" y="201"/>
                    <a:pt x="151" y="201"/>
                    <a:pt x="153" y="202"/>
                  </a:cubicBezTo>
                  <a:cubicBezTo>
                    <a:pt x="155" y="202"/>
                    <a:pt x="157" y="204"/>
                    <a:pt x="158" y="204"/>
                  </a:cubicBezTo>
                  <a:cubicBezTo>
                    <a:pt x="160" y="202"/>
                    <a:pt x="160" y="200"/>
                    <a:pt x="161" y="197"/>
                  </a:cubicBezTo>
                  <a:cubicBezTo>
                    <a:pt x="161" y="195"/>
                    <a:pt x="164" y="195"/>
                    <a:pt x="165" y="193"/>
                  </a:cubicBezTo>
                  <a:cubicBezTo>
                    <a:pt x="166" y="191"/>
                    <a:pt x="167" y="189"/>
                    <a:pt x="167" y="187"/>
                  </a:cubicBezTo>
                  <a:cubicBezTo>
                    <a:pt x="168" y="185"/>
                    <a:pt x="170" y="184"/>
                    <a:pt x="170" y="182"/>
                  </a:cubicBezTo>
                  <a:cubicBezTo>
                    <a:pt x="171" y="179"/>
                    <a:pt x="167" y="179"/>
                    <a:pt x="168" y="177"/>
                  </a:cubicBezTo>
                  <a:cubicBezTo>
                    <a:pt x="168" y="174"/>
                    <a:pt x="170" y="174"/>
                    <a:pt x="172" y="174"/>
                  </a:cubicBezTo>
                  <a:cubicBezTo>
                    <a:pt x="174" y="174"/>
                    <a:pt x="177" y="173"/>
                    <a:pt x="177" y="171"/>
                  </a:cubicBezTo>
                  <a:cubicBezTo>
                    <a:pt x="177" y="170"/>
                    <a:pt x="177" y="170"/>
                    <a:pt x="177" y="169"/>
                  </a:cubicBezTo>
                  <a:moveTo>
                    <a:pt x="177" y="120"/>
                  </a:moveTo>
                  <a:cubicBezTo>
                    <a:pt x="179" y="118"/>
                    <a:pt x="180" y="117"/>
                    <a:pt x="182" y="115"/>
                  </a:cubicBezTo>
                  <a:cubicBezTo>
                    <a:pt x="183" y="117"/>
                    <a:pt x="184" y="120"/>
                    <a:pt x="182" y="121"/>
                  </a:cubicBezTo>
                  <a:cubicBezTo>
                    <a:pt x="181" y="122"/>
                    <a:pt x="177" y="123"/>
                    <a:pt x="177" y="120"/>
                  </a:cubicBezTo>
                  <a:moveTo>
                    <a:pt x="174" y="121"/>
                  </a:moveTo>
                  <a:cubicBezTo>
                    <a:pt x="172" y="122"/>
                    <a:pt x="172" y="122"/>
                    <a:pt x="170" y="121"/>
                  </a:cubicBezTo>
                  <a:cubicBezTo>
                    <a:pt x="168" y="121"/>
                    <a:pt x="167" y="120"/>
                    <a:pt x="167" y="119"/>
                  </a:cubicBezTo>
                  <a:cubicBezTo>
                    <a:pt x="167" y="116"/>
                    <a:pt x="172" y="117"/>
                    <a:pt x="174" y="118"/>
                  </a:cubicBezTo>
                  <a:cubicBezTo>
                    <a:pt x="174" y="119"/>
                    <a:pt x="174" y="120"/>
                    <a:pt x="174" y="121"/>
                  </a:cubicBezTo>
                </a:path>
              </a:pathLst>
            </a:custGeom>
            <a:solidFill>
              <a:srgbClr val="F5F1EF"/>
            </a:solidFill>
            <a:ln algn="ctr" cap="rnd" w="3175">
              <a:solidFill>
                <a:srgbClr val="C8C1BC"/>
              </a:solidFill>
              <a:round/>
              <a:headEnd/>
              <a:tailEnd/>
            </a:ln>
          </p:spPr>
          <p:txBody>
            <a:bodyPr/>
            <a:lstStyle/>
            <a:p>
              <a:endParaRPr altLang="en-US" dirty="0" lang="zh-CN" sz="1800">
                <a:latin typeface="+mj-ea"/>
                <a:ea typeface="+mj-ea"/>
              </a:endParaRPr>
            </a:p>
          </p:txBody>
        </p:sp>
        <p:sp>
          <p:nvSpPr>
            <p:cNvPr id="18474" name="Freeform 10"/>
            <p:cNvSpPr>
              <a:spLocks noChangeAspect="1"/>
            </p:cNvSpPr>
            <p:nvPr/>
          </p:nvSpPr>
          <p:spPr bwMode="gray">
            <a:xfrm>
              <a:off x="2852889" y="3083465"/>
              <a:ext cx="203372" cy="360068"/>
            </a:xfrm>
            <a:custGeom>
              <a:avLst/>
              <a:gdLst>
                <a:gd fmla="*/ 2147483647 w 59" name="T0"/>
                <a:gd fmla="*/ 2147483647 h 107" name="T1"/>
                <a:gd fmla="*/ 2147483647 w 59" name="T2"/>
                <a:gd fmla="*/ 2147483647 h 107" name="T3"/>
                <a:gd fmla="*/ 2147483647 w 59" name="T4"/>
                <a:gd fmla="*/ 2147483647 h 107" name="T5"/>
                <a:gd fmla="*/ 2147483647 w 59" name="T6"/>
                <a:gd fmla="*/ 2147483647 h 107" name="T7"/>
                <a:gd fmla="*/ 2147483647 w 59" name="T8"/>
                <a:gd fmla="*/ 2147483647 h 107" name="T9"/>
                <a:gd fmla="*/ 2147483647 w 59" name="T10"/>
                <a:gd fmla="*/ 2147483647 h 107" name="T11"/>
                <a:gd fmla="*/ 2147483647 w 59" name="T12"/>
                <a:gd fmla="*/ 2147483647 h 107" name="T13"/>
                <a:gd fmla="*/ 2147483647 w 59" name="T14"/>
                <a:gd fmla="*/ 2147483647 h 107" name="T15"/>
                <a:gd fmla="*/ 2147483647 w 59" name="T16"/>
                <a:gd fmla="*/ 2147483647 h 107" name="T17"/>
                <a:gd fmla="*/ 2147483647 w 59" name="T18"/>
                <a:gd fmla="*/ 2147483647 h 107" name="T19"/>
                <a:gd fmla="*/ 2147483647 w 59" name="T20"/>
                <a:gd fmla="*/ 2147483647 h 107" name="T21"/>
                <a:gd fmla="*/ 2147483647 w 59" name="T22"/>
                <a:gd fmla="*/ 2147483647 h 107" name="T23"/>
                <a:gd fmla="*/ 2147483647 w 59" name="T24"/>
                <a:gd fmla="*/ 2147483647 h 107" name="T25"/>
                <a:gd fmla="*/ 2147483647 w 59" name="T26"/>
                <a:gd fmla="*/ 2147483647 h 107" name="T27"/>
                <a:gd fmla="*/ 2147483647 w 59" name="T28"/>
                <a:gd fmla="*/ 2147483647 h 107" name="T29"/>
                <a:gd fmla="*/ 2147483647 w 59" name="T30"/>
                <a:gd fmla="*/ 2147483647 h 107" name="T31"/>
                <a:gd fmla="*/ 2147483647 w 59" name="T32"/>
                <a:gd fmla="*/ 2147483647 h 107" name="T33"/>
                <a:gd fmla="*/ 2147483647 w 59" name="T34"/>
                <a:gd fmla="*/ 2147483647 h 107" name="T35"/>
                <a:gd fmla="*/ 2147483647 w 59" name="T36"/>
                <a:gd fmla="*/ 2147483647 h 107" name="T37"/>
                <a:gd fmla="*/ 2147483647 w 59" name="T38"/>
                <a:gd fmla="*/ 2147483647 h 107" name="T39"/>
                <a:gd fmla="*/ 2147483647 w 59" name="T40"/>
                <a:gd fmla="*/ 2147483647 h 107" name="T41"/>
                <a:gd fmla="*/ 2147483647 w 59" name="T42"/>
                <a:gd fmla="*/ 2147483647 h 107" name="T43"/>
                <a:gd fmla="*/ 2147483647 w 59" name="T44"/>
                <a:gd fmla="*/ 2147483647 h 107" name="T45"/>
                <a:gd fmla="*/ 2147483647 w 59" name="T46"/>
                <a:gd fmla="*/ 2147483647 h 107" name="T47"/>
                <a:gd fmla="*/ 2147483647 w 59" name="T48"/>
                <a:gd fmla="*/ 2147483647 h 107" name="T49"/>
                <a:gd fmla="*/ 2147483647 w 59" name="T50"/>
                <a:gd fmla="*/ 2147483647 h 107" name="T51"/>
                <a:gd fmla="*/ 2147483647 w 59" name="T52"/>
                <a:gd fmla="*/ 2147483647 h 107" name="T53"/>
                <a:gd fmla="*/ 2147483647 w 59" name="T54"/>
                <a:gd fmla="*/ 2147483647 h 107" name="T55"/>
                <a:gd fmla="*/ 2147483647 w 59" name="T56"/>
                <a:gd fmla="*/ 2147483647 h 107" name="T57"/>
                <a:gd fmla="*/ 2147483647 w 59" name="T58"/>
                <a:gd fmla="*/ 2147483647 h 107" name="T59"/>
                <a:gd fmla="*/ 2147483647 w 59" name="T60"/>
                <a:gd fmla="*/ 2147483647 h 107" name="T61"/>
                <a:gd fmla="*/ 2147483647 w 59" name="T62"/>
                <a:gd fmla="*/ 0 h 107" name="T63"/>
                <a:gd fmla="*/ 2147483647 w 59" name="T64"/>
                <a:gd fmla="*/ 2147483647 h 107" name="T65"/>
                <a:gd fmla="*/ 2147483647 w 59" name="T66"/>
                <a:gd fmla="*/ 2147483647 h 107" name="T67"/>
                <a:gd fmla="*/ 2147483647 w 59" name="T68"/>
                <a:gd fmla="*/ 2147483647 h 107" name="T69"/>
                <a:gd fmla="*/ 2147483647 w 59" name="T70"/>
                <a:gd fmla="*/ 2147483647 h 107" name="T71"/>
                <a:gd fmla="*/ 2147483647 w 59" name="T72"/>
                <a:gd fmla="*/ 2147483647 h 107" name="T73"/>
                <a:gd fmla="*/ 2147483647 w 59" name="T74"/>
                <a:gd fmla="*/ 2147483647 h 107" name="T75"/>
                <a:gd fmla="*/ 2147483647 w 59" name="T76"/>
                <a:gd fmla="*/ 2147483647 h 107" name="T77"/>
                <a:gd fmla="*/ 2147483647 w 59" name="T78"/>
                <a:gd fmla="*/ 2147483647 h 107" name="T79"/>
                <a:gd fmla="*/ 0 w 59" name="T80"/>
                <a:gd fmla="*/ 2147483647 h 107" name="T81"/>
                <a:gd fmla="*/ 2147483647 w 59" name="T82"/>
                <a:gd fmla="*/ 2147483647 h 107"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59" name="T126"/>
                <a:gd fmla="*/ 0 h 107" name="T127"/>
                <a:gd fmla="*/ 59 w 59" name="T128"/>
                <a:gd fmla="*/ 107 h 107" name="T1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107" w="59">
                  <a:moveTo>
                    <a:pt x="4" y="61"/>
                  </a:moveTo>
                  <a:cubicBezTo>
                    <a:pt x="7" y="64"/>
                    <a:pt x="11" y="66"/>
                    <a:pt x="14" y="68"/>
                  </a:cubicBezTo>
                  <a:cubicBezTo>
                    <a:pt x="15" y="69"/>
                    <a:pt x="15" y="72"/>
                    <a:pt x="16" y="74"/>
                  </a:cubicBezTo>
                  <a:cubicBezTo>
                    <a:pt x="16" y="76"/>
                    <a:pt x="16" y="78"/>
                    <a:pt x="17" y="80"/>
                  </a:cubicBezTo>
                  <a:cubicBezTo>
                    <a:pt x="19" y="81"/>
                    <a:pt x="19" y="83"/>
                    <a:pt x="20" y="85"/>
                  </a:cubicBezTo>
                  <a:cubicBezTo>
                    <a:pt x="21" y="87"/>
                    <a:pt x="19" y="90"/>
                    <a:pt x="19" y="91"/>
                  </a:cubicBezTo>
                  <a:cubicBezTo>
                    <a:pt x="18" y="96"/>
                    <a:pt x="23" y="99"/>
                    <a:pt x="26" y="99"/>
                  </a:cubicBezTo>
                  <a:cubicBezTo>
                    <a:pt x="29" y="99"/>
                    <a:pt x="30" y="100"/>
                    <a:pt x="30" y="102"/>
                  </a:cubicBezTo>
                  <a:cubicBezTo>
                    <a:pt x="31" y="106"/>
                    <a:pt x="31" y="105"/>
                    <a:pt x="35" y="105"/>
                  </a:cubicBezTo>
                  <a:cubicBezTo>
                    <a:pt x="38" y="105"/>
                    <a:pt x="39" y="107"/>
                    <a:pt x="42" y="107"/>
                  </a:cubicBezTo>
                  <a:cubicBezTo>
                    <a:pt x="44" y="107"/>
                    <a:pt x="45" y="104"/>
                    <a:pt x="44" y="102"/>
                  </a:cubicBezTo>
                  <a:cubicBezTo>
                    <a:pt x="44" y="100"/>
                    <a:pt x="43" y="97"/>
                    <a:pt x="45" y="96"/>
                  </a:cubicBezTo>
                  <a:cubicBezTo>
                    <a:pt x="46" y="95"/>
                    <a:pt x="49" y="96"/>
                    <a:pt x="50" y="95"/>
                  </a:cubicBezTo>
                  <a:cubicBezTo>
                    <a:pt x="53" y="93"/>
                    <a:pt x="52" y="92"/>
                    <a:pt x="52" y="89"/>
                  </a:cubicBezTo>
                  <a:cubicBezTo>
                    <a:pt x="52" y="86"/>
                    <a:pt x="52" y="85"/>
                    <a:pt x="50" y="84"/>
                  </a:cubicBezTo>
                  <a:cubicBezTo>
                    <a:pt x="49" y="82"/>
                    <a:pt x="47" y="83"/>
                    <a:pt x="45" y="82"/>
                  </a:cubicBezTo>
                  <a:cubicBezTo>
                    <a:pt x="43" y="81"/>
                    <a:pt x="42" y="80"/>
                    <a:pt x="42" y="78"/>
                  </a:cubicBezTo>
                  <a:cubicBezTo>
                    <a:pt x="41" y="75"/>
                    <a:pt x="41" y="74"/>
                    <a:pt x="41" y="72"/>
                  </a:cubicBezTo>
                  <a:cubicBezTo>
                    <a:pt x="42" y="70"/>
                    <a:pt x="45" y="68"/>
                    <a:pt x="44" y="67"/>
                  </a:cubicBezTo>
                  <a:cubicBezTo>
                    <a:pt x="43" y="65"/>
                    <a:pt x="41" y="55"/>
                    <a:pt x="45" y="57"/>
                  </a:cubicBezTo>
                  <a:cubicBezTo>
                    <a:pt x="48" y="59"/>
                    <a:pt x="49" y="59"/>
                    <a:pt x="52" y="59"/>
                  </a:cubicBezTo>
                  <a:cubicBezTo>
                    <a:pt x="53" y="59"/>
                    <a:pt x="54" y="58"/>
                    <a:pt x="55" y="58"/>
                  </a:cubicBezTo>
                  <a:cubicBezTo>
                    <a:pt x="56" y="58"/>
                    <a:pt x="55" y="56"/>
                    <a:pt x="55" y="55"/>
                  </a:cubicBezTo>
                  <a:cubicBezTo>
                    <a:pt x="55" y="51"/>
                    <a:pt x="56" y="47"/>
                    <a:pt x="58" y="43"/>
                  </a:cubicBezTo>
                  <a:cubicBezTo>
                    <a:pt x="59" y="41"/>
                    <a:pt x="59" y="40"/>
                    <a:pt x="59" y="37"/>
                  </a:cubicBezTo>
                  <a:cubicBezTo>
                    <a:pt x="58" y="36"/>
                    <a:pt x="55" y="33"/>
                    <a:pt x="54" y="33"/>
                  </a:cubicBezTo>
                  <a:cubicBezTo>
                    <a:pt x="50" y="32"/>
                    <a:pt x="46" y="32"/>
                    <a:pt x="41" y="31"/>
                  </a:cubicBezTo>
                  <a:cubicBezTo>
                    <a:pt x="40" y="31"/>
                    <a:pt x="36" y="30"/>
                    <a:pt x="37" y="29"/>
                  </a:cubicBezTo>
                  <a:cubicBezTo>
                    <a:pt x="37" y="27"/>
                    <a:pt x="38" y="25"/>
                    <a:pt x="39" y="22"/>
                  </a:cubicBezTo>
                  <a:cubicBezTo>
                    <a:pt x="40" y="18"/>
                    <a:pt x="43" y="15"/>
                    <a:pt x="43" y="10"/>
                  </a:cubicBezTo>
                  <a:cubicBezTo>
                    <a:pt x="43" y="8"/>
                    <a:pt x="41" y="8"/>
                    <a:pt x="41" y="6"/>
                  </a:cubicBezTo>
                  <a:cubicBezTo>
                    <a:pt x="39" y="4"/>
                    <a:pt x="39" y="2"/>
                    <a:pt x="38" y="0"/>
                  </a:cubicBezTo>
                  <a:cubicBezTo>
                    <a:pt x="35" y="1"/>
                    <a:pt x="33" y="2"/>
                    <a:pt x="31" y="4"/>
                  </a:cubicBezTo>
                  <a:cubicBezTo>
                    <a:pt x="30" y="5"/>
                    <a:pt x="29" y="6"/>
                    <a:pt x="29" y="8"/>
                  </a:cubicBezTo>
                  <a:cubicBezTo>
                    <a:pt x="29" y="8"/>
                    <a:pt x="25" y="8"/>
                    <a:pt x="25" y="9"/>
                  </a:cubicBezTo>
                  <a:cubicBezTo>
                    <a:pt x="25" y="13"/>
                    <a:pt x="25" y="14"/>
                    <a:pt x="24" y="17"/>
                  </a:cubicBezTo>
                  <a:cubicBezTo>
                    <a:pt x="22" y="21"/>
                    <a:pt x="22" y="24"/>
                    <a:pt x="22" y="28"/>
                  </a:cubicBezTo>
                  <a:cubicBezTo>
                    <a:pt x="22" y="33"/>
                    <a:pt x="20" y="39"/>
                    <a:pt x="16" y="43"/>
                  </a:cubicBezTo>
                  <a:cubicBezTo>
                    <a:pt x="14" y="45"/>
                    <a:pt x="12" y="47"/>
                    <a:pt x="10" y="49"/>
                  </a:cubicBezTo>
                  <a:cubicBezTo>
                    <a:pt x="8" y="50"/>
                    <a:pt x="8" y="51"/>
                    <a:pt x="7" y="51"/>
                  </a:cubicBezTo>
                  <a:cubicBezTo>
                    <a:pt x="5" y="53"/>
                    <a:pt x="2" y="53"/>
                    <a:pt x="0" y="54"/>
                  </a:cubicBezTo>
                  <a:cubicBezTo>
                    <a:pt x="1" y="56"/>
                    <a:pt x="2" y="58"/>
                    <a:pt x="4" y="61"/>
                  </a:cubicBezTo>
                </a:path>
              </a:pathLst>
            </a:custGeom>
            <a:solidFill>
              <a:srgbClr val="F5F1EF"/>
            </a:solidFill>
            <a:ln algn="ctr" cap="rnd" w="3175">
              <a:solidFill>
                <a:srgbClr val="C8C1BC"/>
              </a:solidFill>
              <a:round/>
              <a:headEnd/>
              <a:tailEnd/>
            </a:ln>
          </p:spPr>
          <p:txBody>
            <a:bodyPr/>
            <a:lstStyle/>
            <a:p>
              <a:endParaRPr altLang="en-US" dirty="0" lang="zh-CN" sz="1800">
                <a:latin typeface="+mj-ea"/>
                <a:ea typeface="+mj-ea"/>
              </a:endParaRPr>
            </a:p>
          </p:txBody>
        </p:sp>
        <p:sp>
          <p:nvSpPr>
            <p:cNvPr id="18475" name="Freeform 11"/>
            <p:cNvSpPr>
              <a:spLocks noChangeAspect="1"/>
            </p:cNvSpPr>
            <p:nvPr/>
          </p:nvSpPr>
          <p:spPr bwMode="gray">
            <a:xfrm>
              <a:off x="671651" y="2254891"/>
              <a:ext cx="1589740" cy="1191422"/>
            </a:xfrm>
            <a:custGeom>
              <a:avLst/>
              <a:gdLst>
                <a:gd fmla="*/ 2147483647 w 459" name="T0"/>
                <a:gd fmla="*/ 2147483647 h 354" name="T1"/>
                <a:gd fmla="*/ 2147483647 w 459" name="T2"/>
                <a:gd fmla="*/ 2147483647 h 354" name="T3"/>
                <a:gd fmla="*/ 2147483647 w 459" name="T4"/>
                <a:gd fmla="*/ 2147483647 h 354" name="T5"/>
                <a:gd fmla="*/ 2147483647 w 459" name="T6"/>
                <a:gd fmla="*/ 2147483647 h 354" name="T7"/>
                <a:gd fmla="*/ 2147483647 w 459" name="T8"/>
                <a:gd fmla="*/ 2147483647 h 354" name="T9"/>
                <a:gd fmla="*/ 2147483647 w 459" name="T10"/>
                <a:gd fmla="*/ 2147483647 h 354" name="T11"/>
                <a:gd fmla="*/ 2147483647 w 459" name="T12"/>
                <a:gd fmla="*/ 2147483647 h 354" name="T13"/>
                <a:gd fmla="*/ 2147483647 w 459" name="T14"/>
                <a:gd fmla="*/ 2147483647 h 354" name="T15"/>
                <a:gd fmla="*/ 2147483647 w 459" name="T16"/>
                <a:gd fmla="*/ 2147483647 h 354" name="T17"/>
                <a:gd fmla="*/ 2147483647 w 459" name="T18"/>
                <a:gd fmla="*/ 2147483647 h 354" name="T19"/>
                <a:gd fmla="*/ 2147483647 w 459" name="T20"/>
                <a:gd fmla="*/ 2147483647 h 354" name="T21"/>
                <a:gd fmla="*/ 2147483647 w 459" name="T22"/>
                <a:gd fmla="*/ 2147483647 h 354" name="T23"/>
                <a:gd fmla="*/ 2147483647 w 459" name="T24"/>
                <a:gd fmla="*/ 2147483647 h 354" name="T25"/>
                <a:gd fmla="*/ 2147483647 w 459" name="T26"/>
                <a:gd fmla="*/ 2147483647 h 354" name="T27"/>
                <a:gd fmla="*/ 2147483647 w 459" name="T28"/>
                <a:gd fmla="*/ 2147483647 h 354" name="T29"/>
                <a:gd fmla="*/ 2147483647 w 459" name="T30"/>
                <a:gd fmla="*/ 2147483647 h 354" name="T31"/>
                <a:gd fmla="*/ 2147483647 w 459" name="T32"/>
                <a:gd fmla="*/ 2147483647 h 354" name="T33"/>
                <a:gd fmla="*/ 2147483647 w 459" name="T34"/>
                <a:gd fmla="*/ 2147483647 h 354" name="T35"/>
                <a:gd fmla="*/ 2147483647 w 459" name="T36"/>
                <a:gd fmla="*/ 2147483647 h 354" name="T37"/>
                <a:gd fmla="*/ 2147483647 w 459" name="T38"/>
                <a:gd fmla="*/ 2147483647 h 354" name="T39"/>
                <a:gd fmla="*/ 2147483647 w 459" name="T40"/>
                <a:gd fmla="*/ 2147483647 h 354" name="T41"/>
                <a:gd fmla="*/ 2147483647 w 459" name="T42"/>
                <a:gd fmla="*/ 2147483647 h 354" name="T43"/>
                <a:gd fmla="*/ 2147483647 w 459" name="T44"/>
                <a:gd fmla="*/ 2147483647 h 354" name="T45"/>
                <a:gd fmla="*/ 2147483647 w 459" name="T46"/>
                <a:gd fmla="*/ 2147483647 h 354" name="T47"/>
                <a:gd fmla="*/ 2147483647 w 459" name="T48"/>
                <a:gd fmla="*/ 2147483647 h 354" name="T49"/>
                <a:gd fmla="*/ 2147483647 w 459" name="T50"/>
                <a:gd fmla="*/ 2147483647 h 354" name="T51"/>
                <a:gd fmla="*/ 2147483647 w 459" name="T52"/>
                <a:gd fmla="*/ 2147483647 h 354" name="T53"/>
                <a:gd fmla="*/ 2147483647 w 459" name="T54"/>
                <a:gd fmla="*/ 0 h 354" name="T55"/>
                <a:gd fmla="*/ 2147483647 w 459" name="T56"/>
                <a:gd fmla="*/ 2147483647 h 354" name="T57"/>
                <a:gd fmla="*/ 2147483647 w 459" name="T58"/>
                <a:gd fmla="*/ 2147483647 h 354" name="T59"/>
                <a:gd fmla="*/ 2147483647 w 459" name="T60"/>
                <a:gd fmla="*/ 2147483647 h 354" name="T61"/>
                <a:gd fmla="*/ 2147483647 w 459" name="T62"/>
                <a:gd fmla="*/ 2147483647 h 354" name="T63"/>
                <a:gd fmla="*/ 2147483647 w 459" name="T64"/>
                <a:gd fmla="*/ 2147483647 h 354" name="T65"/>
                <a:gd fmla="*/ 2147483647 w 459" name="T66"/>
                <a:gd fmla="*/ 2147483647 h 354" name="T67"/>
                <a:gd fmla="*/ 2147483647 w 459" name="T68"/>
                <a:gd fmla="*/ 2147483647 h 354" name="T69"/>
                <a:gd fmla="*/ 2147483647 w 459" name="T70"/>
                <a:gd fmla="*/ 2147483647 h 354" name="T71"/>
                <a:gd fmla="*/ 2147483647 w 459" name="T72"/>
                <a:gd fmla="*/ 2147483647 h 354" name="T73"/>
                <a:gd fmla="*/ 2147483647 w 459" name="T74"/>
                <a:gd fmla="*/ 2147483647 h 354" name="T75"/>
                <a:gd fmla="*/ 2147483647 w 459" name="T76"/>
                <a:gd fmla="*/ 2147483647 h 354" name="T77"/>
                <a:gd fmla="*/ 2147483647 w 459" name="T78"/>
                <a:gd fmla="*/ 2147483647 h 354" name="T79"/>
                <a:gd fmla="*/ 2147483647 w 459" name="T80"/>
                <a:gd fmla="*/ 2147483647 h 354" name="T81"/>
                <a:gd fmla="*/ 2147483647 w 459" name="T82"/>
                <a:gd fmla="*/ 2147483647 h 354" name="T83"/>
                <a:gd fmla="*/ 2147483647 w 459" name="T84"/>
                <a:gd fmla="*/ 2147483647 h 354" name="T85"/>
                <a:gd fmla="*/ 2147483647 w 459" name="T86"/>
                <a:gd fmla="*/ 2147483647 h 354" name="T87"/>
                <a:gd fmla="*/ 2147483647 w 459" name="T88"/>
                <a:gd fmla="*/ 2147483647 h 354" name="T89"/>
                <a:gd fmla="*/ 2147483647 w 459" name="T90"/>
                <a:gd fmla="*/ 2147483647 h 354" name="T91"/>
                <a:gd fmla="*/ 2147483647 w 459" name="T92"/>
                <a:gd fmla="*/ 2147483647 h 354" name="T93"/>
                <a:gd fmla="*/ 2147483647 w 459" name="T94"/>
                <a:gd fmla="*/ 2147483647 h 354" name="T95"/>
                <a:gd fmla="*/ 2147483647 w 459" name="T96"/>
                <a:gd fmla="*/ 2147483647 h 354" name="T97"/>
                <a:gd fmla="*/ 2147483647 w 459" name="T98"/>
                <a:gd fmla="*/ 2147483647 h 354" name="T99"/>
                <a:gd fmla="*/ 2147483647 w 459" name="T100"/>
                <a:gd fmla="*/ 2147483647 h 354" name="T101"/>
                <a:gd fmla="*/ 2147483647 w 459" name="T102"/>
                <a:gd fmla="*/ 2147483647 h 354" name="T103"/>
                <a:gd fmla="*/ 2147483647 w 459" name="T104"/>
                <a:gd fmla="*/ 2147483647 h 354" name="T105"/>
                <a:gd fmla="*/ 2147483647 w 459" name="T106"/>
                <a:gd fmla="*/ 2147483647 h 354" name="T107"/>
                <a:gd fmla="*/ 2147483647 w 459" name="T108"/>
                <a:gd fmla="*/ 2147483647 h 354" name="T109"/>
                <a:gd fmla="*/ 2147483647 w 459" name="T110"/>
                <a:gd fmla="*/ 2147483647 h 354" name="T111"/>
                <a:gd fmla="*/ 2147483647 w 459" name="T112"/>
                <a:gd fmla="*/ 2147483647 h 354" name="T113"/>
                <a:gd fmla="*/ 2147483647 w 459" name="T114"/>
                <a:gd fmla="*/ 2147483647 h 354" name="T115"/>
                <a:gd fmla="*/ 2147483647 w 459" name="T116"/>
                <a:gd fmla="*/ 2147483647 h 354" name="T117"/>
                <a:gd fmla="*/ 2147483647 w 459" name="T118"/>
                <a:gd fmla="*/ 2147483647 h 354" name="T119"/>
                <a:gd fmla="*/ 2147483647 w 459" name="T120"/>
                <a:gd fmla="*/ 2147483647 h 354" name="T121"/>
                <a:gd fmla="*/ 2147483647 w 459" name="T122"/>
                <a:gd fmla="*/ 2147483647 h 354" name="T123"/>
                <a:gd fmla="*/ 2147483647 w 459" name="T124"/>
                <a:gd fmla="*/ 2147483647 h 354"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459" name="T189"/>
                <a:gd fmla="*/ 0 h 354" name="T190"/>
                <a:gd fmla="*/ 459 w 459" name="T191"/>
                <a:gd fmla="*/ 354 h 354" name="T1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354" w="459">
                  <a:moveTo>
                    <a:pt x="128" y="345"/>
                  </a:moveTo>
                  <a:cubicBezTo>
                    <a:pt x="129" y="346"/>
                    <a:pt x="132" y="348"/>
                    <a:pt x="133" y="348"/>
                  </a:cubicBezTo>
                  <a:cubicBezTo>
                    <a:pt x="134" y="347"/>
                    <a:pt x="135" y="347"/>
                    <a:pt x="136" y="347"/>
                  </a:cubicBezTo>
                  <a:cubicBezTo>
                    <a:pt x="137" y="347"/>
                    <a:pt x="138" y="348"/>
                    <a:pt x="139" y="348"/>
                  </a:cubicBezTo>
                  <a:cubicBezTo>
                    <a:pt x="142" y="348"/>
                    <a:pt x="142" y="349"/>
                    <a:pt x="144" y="351"/>
                  </a:cubicBezTo>
                  <a:cubicBezTo>
                    <a:pt x="145" y="353"/>
                    <a:pt x="148" y="353"/>
                    <a:pt x="149" y="353"/>
                  </a:cubicBezTo>
                  <a:cubicBezTo>
                    <a:pt x="151" y="353"/>
                    <a:pt x="152" y="351"/>
                    <a:pt x="153" y="349"/>
                  </a:cubicBezTo>
                  <a:cubicBezTo>
                    <a:pt x="154" y="347"/>
                    <a:pt x="154" y="346"/>
                    <a:pt x="156" y="345"/>
                  </a:cubicBezTo>
                  <a:cubicBezTo>
                    <a:pt x="157" y="344"/>
                    <a:pt x="159" y="342"/>
                    <a:pt x="160" y="342"/>
                  </a:cubicBezTo>
                  <a:cubicBezTo>
                    <a:pt x="163" y="342"/>
                    <a:pt x="164" y="342"/>
                    <a:pt x="166" y="343"/>
                  </a:cubicBezTo>
                  <a:cubicBezTo>
                    <a:pt x="168" y="343"/>
                    <a:pt x="170" y="343"/>
                    <a:pt x="172" y="343"/>
                  </a:cubicBezTo>
                  <a:cubicBezTo>
                    <a:pt x="173" y="343"/>
                    <a:pt x="174" y="342"/>
                    <a:pt x="175" y="343"/>
                  </a:cubicBezTo>
                  <a:cubicBezTo>
                    <a:pt x="176" y="344"/>
                    <a:pt x="176" y="344"/>
                    <a:pt x="177" y="344"/>
                  </a:cubicBezTo>
                  <a:cubicBezTo>
                    <a:pt x="180" y="345"/>
                    <a:pt x="182" y="345"/>
                    <a:pt x="184" y="346"/>
                  </a:cubicBezTo>
                  <a:cubicBezTo>
                    <a:pt x="186" y="347"/>
                    <a:pt x="189" y="350"/>
                    <a:pt x="191" y="351"/>
                  </a:cubicBezTo>
                  <a:cubicBezTo>
                    <a:pt x="192" y="352"/>
                    <a:pt x="195" y="352"/>
                    <a:pt x="197" y="352"/>
                  </a:cubicBezTo>
                  <a:cubicBezTo>
                    <a:pt x="198" y="352"/>
                    <a:pt x="198" y="351"/>
                    <a:pt x="199" y="352"/>
                  </a:cubicBezTo>
                  <a:cubicBezTo>
                    <a:pt x="200" y="353"/>
                    <a:pt x="200" y="354"/>
                    <a:pt x="202" y="353"/>
                  </a:cubicBezTo>
                  <a:cubicBezTo>
                    <a:pt x="204" y="352"/>
                    <a:pt x="205" y="351"/>
                    <a:pt x="207" y="350"/>
                  </a:cubicBezTo>
                  <a:cubicBezTo>
                    <a:pt x="211" y="349"/>
                    <a:pt x="216" y="347"/>
                    <a:pt x="220" y="347"/>
                  </a:cubicBezTo>
                  <a:cubicBezTo>
                    <a:pt x="222" y="347"/>
                    <a:pt x="224" y="347"/>
                    <a:pt x="226" y="347"/>
                  </a:cubicBezTo>
                  <a:cubicBezTo>
                    <a:pt x="228" y="347"/>
                    <a:pt x="230" y="348"/>
                    <a:pt x="232" y="348"/>
                  </a:cubicBezTo>
                  <a:cubicBezTo>
                    <a:pt x="236" y="346"/>
                    <a:pt x="239" y="343"/>
                    <a:pt x="242" y="340"/>
                  </a:cubicBezTo>
                  <a:cubicBezTo>
                    <a:pt x="245" y="337"/>
                    <a:pt x="250" y="335"/>
                    <a:pt x="253" y="335"/>
                  </a:cubicBezTo>
                  <a:cubicBezTo>
                    <a:pt x="258" y="335"/>
                    <a:pt x="262" y="336"/>
                    <a:pt x="266" y="335"/>
                  </a:cubicBezTo>
                  <a:cubicBezTo>
                    <a:pt x="268" y="334"/>
                    <a:pt x="269" y="333"/>
                    <a:pt x="271" y="332"/>
                  </a:cubicBezTo>
                  <a:cubicBezTo>
                    <a:pt x="272" y="331"/>
                    <a:pt x="275" y="330"/>
                    <a:pt x="277" y="330"/>
                  </a:cubicBezTo>
                  <a:cubicBezTo>
                    <a:pt x="281" y="330"/>
                    <a:pt x="285" y="332"/>
                    <a:pt x="290" y="332"/>
                  </a:cubicBezTo>
                  <a:cubicBezTo>
                    <a:pt x="292" y="332"/>
                    <a:pt x="293" y="333"/>
                    <a:pt x="295" y="334"/>
                  </a:cubicBezTo>
                  <a:cubicBezTo>
                    <a:pt x="297" y="335"/>
                    <a:pt x="298" y="336"/>
                    <a:pt x="300" y="337"/>
                  </a:cubicBezTo>
                  <a:cubicBezTo>
                    <a:pt x="304" y="339"/>
                    <a:pt x="307" y="341"/>
                    <a:pt x="311" y="341"/>
                  </a:cubicBezTo>
                  <a:cubicBezTo>
                    <a:pt x="315" y="340"/>
                    <a:pt x="318" y="339"/>
                    <a:pt x="321" y="339"/>
                  </a:cubicBezTo>
                  <a:cubicBezTo>
                    <a:pt x="323" y="339"/>
                    <a:pt x="324" y="339"/>
                    <a:pt x="326" y="340"/>
                  </a:cubicBezTo>
                  <a:cubicBezTo>
                    <a:pt x="327" y="340"/>
                    <a:pt x="330" y="343"/>
                    <a:pt x="331" y="343"/>
                  </a:cubicBezTo>
                  <a:cubicBezTo>
                    <a:pt x="333" y="343"/>
                    <a:pt x="335" y="343"/>
                    <a:pt x="337" y="343"/>
                  </a:cubicBezTo>
                  <a:cubicBezTo>
                    <a:pt x="338" y="343"/>
                    <a:pt x="340" y="340"/>
                    <a:pt x="341" y="339"/>
                  </a:cubicBezTo>
                  <a:cubicBezTo>
                    <a:pt x="342" y="338"/>
                    <a:pt x="344" y="338"/>
                    <a:pt x="345" y="338"/>
                  </a:cubicBezTo>
                  <a:cubicBezTo>
                    <a:pt x="347" y="338"/>
                    <a:pt x="348" y="336"/>
                    <a:pt x="349" y="335"/>
                  </a:cubicBezTo>
                  <a:cubicBezTo>
                    <a:pt x="346" y="335"/>
                    <a:pt x="344" y="335"/>
                    <a:pt x="342" y="335"/>
                  </a:cubicBezTo>
                  <a:cubicBezTo>
                    <a:pt x="340" y="335"/>
                    <a:pt x="340" y="331"/>
                    <a:pt x="339" y="329"/>
                  </a:cubicBezTo>
                  <a:cubicBezTo>
                    <a:pt x="339" y="327"/>
                    <a:pt x="341" y="326"/>
                    <a:pt x="342" y="324"/>
                  </a:cubicBezTo>
                  <a:cubicBezTo>
                    <a:pt x="343" y="323"/>
                    <a:pt x="346" y="322"/>
                    <a:pt x="348" y="321"/>
                  </a:cubicBezTo>
                  <a:cubicBezTo>
                    <a:pt x="350" y="320"/>
                    <a:pt x="349" y="318"/>
                    <a:pt x="349" y="316"/>
                  </a:cubicBezTo>
                  <a:cubicBezTo>
                    <a:pt x="349" y="315"/>
                    <a:pt x="352" y="311"/>
                    <a:pt x="351" y="311"/>
                  </a:cubicBezTo>
                  <a:cubicBezTo>
                    <a:pt x="347" y="308"/>
                    <a:pt x="342" y="305"/>
                    <a:pt x="338" y="302"/>
                  </a:cubicBezTo>
                  <a:cubicBezTo>
                    <a:pt x="337" y="301"/>
                    <a:pt x="335" y="300"/>
                    <a:pt x="333" y="299"/>
                  </a:cubicBezTo>
                  <a:cubicBezTo>
                    <a:pt x="333" y="298"/>
                    <a:pt x="333" y="294"/>
                    <a:pt x="333" y="293"/>
                  </a:cubicBezTo>
                  <a:cubicBezTo>
                    <a:pt x="333" y="291"/>
                    <a:pt x="333" y="289"/>
                    <a:pt x="333" y="287"/>
                  </a:cubicBezTo>
                  <a:cubicBezTo>
                    <a:pt x="332" y="284"/>
                    <a:pt x="331" y="284"/>
                    <a:pt x="334" y="282"/>
                  </a:cubicBezTo>
                  <a:cubicBezTo>
                    <a:pt x="337" y="280"/>
                    <a:pt x="341" y="276"/>
                    <a:pt x="345" y="276"/>
                  </a:cubicBezTo>
                  <a:cubicBezTo>
                    <a:pt x="349" y="276"/>
                    <a:pt x="354" y="277"/>
                    <a:pt x="358" y="276"/>
                  </a:cubicBezTo>
                  <a:cubicBezTo>
                    <a:pt x="363" y="275"/>
                    <a:pt x="367" y="273"/>
                    <a:pt x="371" y="271"/>
                  </a:cubicBezTo>
                  <a:cubicBezTo>
                    <a:pt x="374" y="270"/>
                    <a:pt x="375" y="269"/>
                    <a:pt x="377" y="267"/>
                  </a:cubicBezTo>
                  <a:cubicBezTo>
                    <a:pt x="377" y="266"/>
                    <a:pt x="382" y="267"/>
                    <a:pt x="383" y="267"/>
                  </a:cubicBezTo>
                  <a:cubicBezTo>
                    <a:pt x="386" y="267"/>
                    <a:pt x="393" y="267"/>
                    <a:pt x="395" y="264"/>
                  </a:cubicBezTo>
                  <a:cubicBezTo>
                    <a:pt x="396" y="262"/>
                    <a:pt x="397" y="261"/>
                    <a:pt x="400" y="262"/>
                  </a:cubicBezTo>
                  <a:cubicBezTo>
                    <a:pt x="402" y="263"/>
                    <a:pt x="404" y="263"/>
                    <a:pt x="406" y="263"/>
                  </a:cubicBezTo>
                  <a:cubicBezTo>
                    <a:pt x="406" y="262"/>
                    <a:pt x="404" y="260"/>
                    <a:pt x="404" y="258"/>
                  </a:cubicBezTo>
                  <a:cubicBezTo>
                    <a:pt x="404" y="256"/>
                    <a:pt x="404" y="253"/>
                    <a:pt x="404" y="251"/>
                  </a:cubicBezTo>
                  <a:cubicBezTo>
                    <a:pt x="405" y="247"/>
                    <a:pt x="402" y="244"/>
                    <a:pt x="402" y="240"/>
                  </a:cubicBezTo>
                  <a:cubicBezTo>
                    <a:pt x="401" y="235"/>
                    <a:pt x="400" y="231"/>
                    <a:pt x="400" y="227"/>
                  </a:cubicBezTo>
                  <a:cubicBezTo>
                    <a:pt x="399" y="224"/>
                    <a:pt x="399" y="223"/>
                    <a:pt x="400" y="220"/>
                  </a:cubicBezTo>
                  <a:cubicBezTo>
                    <a:pt x="400" y="219"/>
                    <a:pt x="404" y="218"/>
                    <a:pt x="405" y="217"/>
                  </a:cubicBezTo>
                  <a:cubicBezTo>
                    <a:pt x="408" y="216"/>
                    <a:pt x="414" y="215"/>
                    <a:pt x="416" y="212"/>
                  </a:cubicBezTo>
                  <a:cubicBezTo>
                    <a:pt x="417" y="210"/>
                    <a:pt x="419" y="208"/>
                    <a:pt x="421" y="206"/>
                  </a:cubicBezTo>
                  <a:cubicBezTo>
                    <a:pt x="422" y="205"/>
                    <a:pt x="424" y="204"/>
                    <a:pt x="425" y="203"/>
                  </a:cubicBezTo>
                  <a:cubicBezTo>
                    <a:pt x="426" y="201"/>
                    <a:pt x="427" y="199"/>
                    <a:pt x="429" y="199"/>
                  </a:cubicBezTo>
                  <a:cubicBezTo>
                    <a:pt x="431" y="198"/>
                    <a:pt x="434" y="197"/>
                    <a:pt x="436" y="196"/>
                  </a:cubicBezTo>
                  <a:cubicBezTo>
                    <a:pt x="437" y="195"/>
                    <a:pt x="438" y="193"/>
                    <a:pt x="440" y="193"/>
                  </a:cubicBezTo>
                  <a:cubicBezTo>
                    <a:pt x="442" y="193"/>
                    <a:pt x="445" y="192"/>
                    <a:pt x="448" y="192"/>
                  </a:cubicBezTo>
                  <a:cubicBezTo>
                    <a:pt x="449" y="192"/>
                    <a:pt x="451" y="191"/>
                    <a:pt x="452" y="190"/>
                  </a:cubicBezTo>
                  <a:cubicBezTo>
                    <a:pt x="453" y="189"/>
                    <a:pt x="454" y="187"/>
                    <a:pt x="455" y="186"/>
                  </a:cubicBezTo>
                  <a:cubicBezTo>
                    <a:pt x="455" y="186"/>
                    <a:pt x="454" y="184"/>
                    <a:pt x="454" y="183"/>
                  </a:cubicBezTo>
                  <a:cubicBezTo>
                    <a:pt x="454" y="180"/>
                    <a:pt x="454" y="179"/>
                    <a:pt x="455" y="177"/>
                  </a:cubicBezTo>
                  <a:cubicBezTo>
                    <a:pt x="456" y="175"/>
                    <a:pt x="459" y="175"/>
                    <a:pt x="459" y="172"/>
                  </a:cubicBezTo>
                  <a:cubicBezTo>
                    <a:pt x="458" y="168"/>
                    <a:pt x="454" y="166"/>
                    <a:pt x="451" y="163"/>
                  </a:cubicBezTo>
                  <a:cubicBezTo>
                    <a:pt x="448" y="160"/>
                    <a:pt x="448" y="156"/>
                    <a:pt x="447" y="153"/>
                  </a:cubicBezTo>
                  <a:cubicBezTo>
                    <a:pt x="445" y="150"/>
                    <a:pt x="445" y="143"/>
                    <a:pt x="442" y="142"/>
                  </a:cubicBezTo>
                  <a:cubicBezTo>
                    <a:pt x="440" y="141"/>
                    <a:pt x="439" y="140"/>
                    <a:pt x="439" y="137"/>
                  </a:cubicBezTo>
                  <a:cubicBezTo>
                    <a:pt x="439" y="135"/>
                    <a:pt x="438" y="133"/>
                    <a:pt x="436" y="134"/>
                  </a:cubicBezTo>
                  <a:cubicBezTo>
                    <a:pt x="431" y="135"/>
                    <a:pt x="428" y="132"/>
                    <a:pt x="425" y="130"/>
                  </a:cubicBezTo>
                  <a:cubicBezTo>
                    <a:pt x="423" y="128"/>
                    <a:pt x="421" y="128"/>
                    <a:pt x="420" y="126"/>
                  </a:cubicBezTo>
                  <a:cubicBezTo>
                    <a:pt x="418" y="124"/>
                    <a:pt x="417" y="124"/>
                    <a:pt x="414" y="124"/>
                  </a:cubicBezTo>
                  <a:cubicBezTo>
                    <a:pt x="410" y="123"/>
                    <a:pt x="409" y="117"/>
                    <a:pt x="405" y="116"/>
                  </a:cubicBezTo>
                  <a:cubicBezTo>
                    <a:pt x="401" y="115"/>
                    <a:pt x="397" y="114"/>
                    <a:pt x="393" y="114"/>
                  </a:cubicBezTo>
                  <a:cubicBezTo>
                    <a:pt x="389" y="113"/>
                    <a:pt x="385" y="115"/>
                    <a:pt x="381" y="113"/>
                  </a:cubicBezTo>
                  <a:cubicBezTo>
                    <a:pt x="379" y="112"/>
                    <a:pt x="377" y="112"/>
                    <a:pt x="375" y="112"/>
                  </a:cubicBezTo>
                  <a:cubicBezTo>
                    <a:pt x="374" y="112"/>
                    <a:pt x="371" y="112"/>
                    <a:pt x="369" y="111"/>
                  </a:cubicBezTo>
                  <a:cubicBezTo>
                    <a:pt x="367" y="110"/>
                    <a:pt x="366" y="111"/>
                    <a:pt x="364" y="110"/>
                  </a:cubicBezTo>
                  <a:cubicBezTo>
                    <a:pt x="362" y="109"/>
                    <a:pt x="360" y="108"/>
                    <a:pt x="358" y="107"/>
                  </a:cubicBezTo>
                  <a:cubicBezTo>
                    <a:pt x="355" y="105"/>
                    <a:pt x="352" y="100"/>
                    <a:pt x="353" y="97"/>
                  </a:cubicBezTo>
                  <a:cubicBezTo>
                    <a:pt x="354" y="93"/>
                    <a:pt x="357" y="89"/>
                    <a:pt x="359" y="86"/>
                  </a:cubicBezTo>
                  <a:cubicBezTo>
                    <a:pt x="360" y="84"/>
                    <a:pt x="359" y="83"/>
                    <a:pt x="358" y="81"/>
                  </a:cubicBezTo>
                  <a:cubicBezTo>
                    <a:pt x="358" y="79"/>
                    <a:pt x="359" y="77"/>
                    <a:pt x="360" y="75"/>
                  </a:cubicBezTo>
                  <a:cubicBezTo>
                    <a:pt x="361" y="71"/>
                    <a:pt x="361" y="66"/>
                    <a:pt x="359" y="63"/>
                  </a:cubicBezTo>
                  <a:cubicBezTo>
                    <a:pt x="358" y="61"/>
                    <a:pt x="356" y="60"/>
                    <a:pt x="355" y="59"/>
                  </a:cubicBezTo>
                  <a:cubicBezTo>
                    <a:pt x="354" y="57"/>
                    <a:pt x="353" y="55"/>
                    <a:pt x="352" y="53"/>
                  </a:cubicBezTo>
                  <a:cubicBezTo>
                    <a:pt x="351" y="51"/>
                    <a:pt x="351" y="49"/>
                    <a:pt x="351" y="47"/>
                  </a:cubicBezTo>
                  <a:cubicBezTo>
                    <a:pt x="350" y="45"/>
                    <a:pt x="351" y="43"/>
                    <a:pt x="348" y="42"/>
                  </a:cubicBezTo>
                  <a:cubicBezTo>
                    <a:pt x="346" y="41"/>
                    <a:pt x="345" y="39"/>
                    <a:pt x="344" y="37"/>
                  </a:cubicBezTo>
                  <a:cubicBezTo>
                    <a:pt x="343" y="35"/>
                    <a:pt x="342" y="38"/>
                    <a:pt x="340" y="37"/>
                  </a:cubicBezTo>
                  <a:cubicBezTo>
                    <a:pt x="338" y="36"/>
                    <a:pt x="337" y="34"/>
                    <a:pt x="335" y="32"/>
                  </a:cubicBezTo>
                  <a:cubicBezTo>
                    <a:pt x="334" y="31"/>
                    <a:pt x="330" y="33"/>
                    <a:pt x="329" y="33"/>
                  </a:cubicBezTo>
                  <a:cubicBezTo>
                    <a:pt x="328" y="32"/>
                    <a:pt x="325" y="30"/>
                    <a:pt x="324" y="30"/>
                  </a:cubicBezTo>
                  <a:cubicBezTo>
                    <a:pt x="322" y="29"/>
                    <a:pt x="320" y="27"/>
                    <a:pt x="320" y="25"/>
                  </a:cubicBezTo>
                  <a:cubicBezTo>
                    <a:pt x="319" y="24"/>
                    <a:pt x="318" y="22"/>
                    <a:pt x="317" y="21"/>
                  </a:cubicBezTo>
                  <a:cubicBezTo>
                    <a:pt x="316" y="20"/>
                    <a:pt x="315" y="19"/>
                    <a:pt x="315" y="19"/>
                  </a:cubicBezTo>
                  <a:cubicBezTo>
                    <a:pt x="314" y="18"/>
                    <a:pt x="312" y="18"/>
                    <a:pt x="311" y="17"/>
                  </a:cubicBezTo>
                  <a:cubicBezTo>
                    <a:pt x="310" y="16"/>
                    <a:pt x="311" y="13"/>
                    <a:pt x="310" y="11"/>
                  </a:cubicBezTo>
                  <a:cubicBezTo>
                    <a:pt x="310" y="10"/>
                    <a:pt x="308" y="10"/>
                    <a:pt x="307" y="9"/>
                  </a:cubicBezTo>
                  <a:cubicBezTo>
                    <a:pt x="307" y="9"/>
                    <a:pt x="308" y="7"/>
                    <a:pt x="308" y="6"/>
                  </a:cubicBezTo>
                  <a:cubicBezTo>
                    <a:pt x="309" y="4"/>
                    <a:pt x="308" y="2"/>
                    <a:pt x="308" y="0"/>
                  </a:cubicBezTo>
                  <a:cubicBezTo>
                    <a:pt x="306" y="0"/>
                    <a:pt x="305" y="1"/>
                    <a:pt x="303" y="1"/>
                  </a:cubicBezTo>
                  <a:cubicBezTo>
                    <a:pt x="302" y="2"/>
                    <a:pt x="301" y="2"/>
                    <a:pt x="300" y="2"/>
                  </a:cubicBezTo>
                  <a:cubicBezTo>
                    <a:pt x="299" y="1"/>
                    <a:pt x="298" y="0"/>
                    <a:pt x="297" y="1"/>
                  </a:cubicBezTo>
                  <a:cubicBezTo>
                    <a:pt x="296" y="1"/>
                    <a:pt x="291" y="0"/>
                    <a:pt x="291" y="1"/>
                  </a:cubicBezTo>
                  <a:cubicBezTo>
                    <a:pt x="290" y="2"/>
                    <a:pt x="290" y="3"/>
                    <a:pt x="289" y="4"/>
                  </a:cubicBezTo>
                  <a:cubicBezTo>
                    <a:pt x="289" y="4"/>
                    <a:pt x="289" y="6"/>
                    <a:pt x="289" y="7"/>
                  </a:cubicBezTo>
                  <a:cubicBezTo>
                    <a:pt x="289" y="9"/>
                    <a:pt x="288" y="10"/>
                    <a:pt x="287" y="12"/>
                  </a:cubicBezTo>
                  <a:cubicBezTo>
                    <a:pt x="286" y="14"/>
                    <a:pt x="285" y="15"/>
                    <a:pt x="282" y="15"/>
                  </a:cubicBezTo>
                  <a:cubicBezTo>
                    <a:pt x="280" y="16"/>
                    <a:pt x="279" y="17"/>
                    <a:pt x="277" y="17"/>
                  </a:cubicBezTo>
                  <a:cubicBezTo>
                    <a:pt x="275" y="16"/>
                    <a:pt x="273" y="16"/>
                    <a:pt x="271" y="18"/>
                  </a:cubicBezTo>
                  <a:cubicBezTo>
                    <a:pt x="268" y="19"/>
                    <a:pt x="266" y="25"/>
                    <a:pt x="265" y="28"/>
                  </a:cubicBezTo>
                  <a:cubicBezTo>
                    <a:pt x="264" y="32"/>
                    <a:pt x="266" y="37"/>
                    <a:pt x="265" y="40"/>
                  </a:cubicBezTo>
                  <a:cubicBezTo>
                    <a:pt x="265" y="42"/>
                    <a:pt x="266" y="43"/>
                    <a:pt x="266" y="45"/>
                  </a:cubicBezTo>
                  <a:cubicBezTo>
                    <a:pt x="265" y="47"/>
                    <a:pt x="264" y="49"/>
                    <a:pt x="262" y="51"/>
                  </a:cubicBezTo>
                  <a:cubicBezTo>
                    <a:pt x="260" y="52"/>
                    <a:pt x="259" y="51"/>
                    <a:pt x="257" y="52"/>
                  </a:cubicBezTo>
                  <a:cubicBezTo>
                    <a:pt x="255" y="53"/>
                    <a:pt x="253" y="54"/>
                    <a:pt x="251" y="55"/>
                  </a:cubicBezTo>
                  <a:cubicBezTo>
                    <a:pt x="250" y="56"/>
                    <a:pt x="250" y="56"/>
                    <a:pt x="248" y="55"/>
                  </a:cubicBezTo>
                  <a:cubicBezTo>
                    <a:pt x="247" y="55"/>
                    <a:pt x="248" y="54"/>
                    <a:pt x="248" y="53"/>
                  </a:cubicBezTo>
                  <a:cubicBezTo>
                    <a:pt x="247" y="52"/>
                    <a:pt x="243" y="51"/>
                    <a:pt x="242" y="51"/>
                  </a:cubicBezTo>
                  <a:cubicBezTo>
                    <a:pt x="238" y="50"/>
                    <a:pt x="234" y="52"/>
                    <a:pt x="231" y="49"/>
                  </a:cubicBezTo>
                  <a:cubicBezTo>
                    <a:pt x="229" y="48"/>
                    <a:pt x="227" y="48"/>
                    <a:pt x="226" y="47"/>
                  </a:cubicBezTo>
                  <a:cubicBezTo>
                    <a:pt x="225" y="46"/>
                    <a:pt x="223" y="43"/>
                    <a:pt x="221" y="43"/>
                  </a:cubicBezTo>
                  <a:cubicBezTo>
                    <a:pt x="218" y="42"/>
                    <a:pt x="218" y="44"/>
                    <a:pt x="218" y="46"/>
                  </a:cubicBezTo>
                  <a:cubicBezTo>
                    <a:pt x="217" y="48"/>
                    <a:pt x="216" y="49"/>
                    <a:pt x="215" y="52"/>
                  </a:cubicBezTo>
                  <a:cubicBezTo>
                    <a:pt x="212" y="55"/>
                    <a:pt x="212" y="58"/>
                    <a:pt x="210" y="62"/>
                  </a:cubicBezTo>
                  <a:cubicBezTo>
                    <a:pt x="208" y="65"/>
                    <a:pt x="206" y="68"/>
                    <a:pt x="204" y="72"/>
                  </a:cubicBezTo>
                  <a:cubicBezTo>
                    <a:pt x="203" y="76"/>
                    <a:pt x="201" y="80"/>
                    <a:pt x="199" y="83"/>
                  </a:cubicBezTo>
                  <a:cubicBezTo>
                    <a:pt x="198" y="85"/>
                    <a:pt x="201" y="86"/>
                    <a:pt x="202" y="87"/>
                  </a:cubicBezTo>
                  <a:cubicBezTo>
                    <a:pt x="205" y="88"/>
                    <a:pt x="204" y="90"/>
                    <a:pt x="203" y="92"/>
                  </a:cubicBezTo>
                  <a:cubicBezTo>
                    <a:pt x="202" y="95"/>
                    <a:pt x="200" y="95"/>
                    <a:pt x="198" y="93"/>
                  </a:cubicBezTo>
                  <a:cubicBezTo>
                    <a:pt x="196" y="90"/>
                    <a:pt x="194" y="94"/>
                    <a:pt x="191" y="93"/>
                  </a:cubicBezTo>
                  <a:cubicBezTo>
                    <a:pt x="190" y="93"/>
                    <a:pt x="189" y="91"/>
                    <a:pt x="188" y="91"/>
                  </a:cubicBezTo>
                  <a:cubicBezTo>
                    <a:pt x="188" y="90"/>
                    <a:pt x="188" y="88"/>
                    <a:pt x="187" y="87"/>
                  </a:cubicBezTo>
                  <a:cubicBezTo>
                    <a:pt x="187" y="87"/>
                    <a:pt x="181" y="89"/>
                    <a:pt x="180" y="89"/>
                  </a:cubicBezTo>
                  <a:cubicBezTo>
                    <a:pt x="178" y="89"/>
                    <a:pt x="175" y="90"/>
                    <a:pt x="172" y="90"/>
                  </a:cubicBezTo>
                  <a:cubicBezTo>
                    <a:pt x="170" y="90"/>
                    <a:pt x="168" y="90"/>
                    <a:pt x="166" y="90"/>
                  </a:cubicBezTo>
                  <a:cubicBezTo>
                    <a:pt x="163" y="90"/>
                    <a:pt x="161" y="91"/>
                    <a:pt x="158" y="91"/>
                  </a:cubicBezTo>
                  <a:cubicBezTo>
                    <a:pt x="155" y="91"/>
                    <a:pt x="153" y="92"/>
                    <a:pt x="151" y="94"/>
                  </a:cubicBezTo>
                  <a:cubicBezTo>
                    <a:pt x="153" y="96"/>
                    <a:pt x="153" y="97"/>
                    <a:pt x="156" y="97"/>
                  </a:cubicBezTo>
                  <a:cubicBezTo>
                    <a:pt x="158" y="97"/>
                    <a:pt x="161" y="99"/>
                    <a:pt x="162" y="100"/>
                  </a:cubicBezTo>
                  <a:cubicBezTo>
                    <a:pt x="159" y="102"/>
                    <a:pt x="160" y="102"/>
                    <a:pt x="159" y="105"/>
                  </a:cubicBezTo>
                  <a:cubicBezTo>
                    <a:pt x="158" y="108"/>
                    <a:pt x="158" y="111"/>
                    <a:pt x="157" y="113"/>
                  </a:cubicBezTo>
                  <a:cubicBezTo>
                    <a:pt x="156" y="117"/>
                    <a:pt x="158" y="122"/>
                    <a:pt x="159" y="126"/>
                  </a:cubicBezTo>
                  <a:cubicBezTo>
                    <a:pt x="159" y="128"/>
                    <a:pt x="160" y="130"/>
                    <a:pt x="161" y="132"/>
                  </a:cubicBezTo>
                  <a:cubicBezTo>
                    <a:pt x="161" y="134"/>
                    <a:pt x="160" y="134"/>
                    <a:pt x="160" y="136"/>
                  </a:cubicBezTo>
                  <a:cubicBezTo>
                    <a:pt x="159" y="137"/>
                    <a:pt x="161" y="138"/>
                    <a:pt x="160" y="139"/>
                  </a:cubicBezTo>
                  <a:cubicBezTo>
                    <a:pt x="160" y="142"/>
                    <a:pt x="157" y="142"/>
                    <a:pt x="155" y="143"/>
                  </a:cubicBezTo>
                  <a:cubicBezTo>
                    <a:pt x="154" y="143"/>
                    <a:pt x="153" y="145"/>
                    <a:pt x="153" y="145"/>
                  </a:cubicBezTo>
                  <a:cubicBezTo>
                    <a:pt x="152" y="146"/>
                    <a:pt x="154" y="148"/>
                    <a:pt x="155" y="148"/>
                  </a:cubicBezTo>
                  <a:cubicBezTo>
                    <a:pt x="154" y="149"/>
                    <a:pt x="149" y="149"/>
                    <a:pt x="149" y="149"/>
                  </a:cubicBezTo>
                  <a:cubicBezTo>
                    <a:pt x="148" y="150"/>
                    <a:pt x="146" y="154"/>
                    <a:pt x="146" y="154"/>
                  </a:cubicBezTo>
                  <a:cubicBezTo>
                    <a:pt x="147" y="156"/>
                    <a:pt x="146" y="158"/>
                    <a:pt x="146" y="160"/>
                  </a:cubicBezTo>
                  <a:cubicBezTo>
                    <a:pt x="147" y="161"/>
                    <a:pt x="147" y="162"/>
                    <a:pt x="147" y="163"/>
                  </a:cubicBezTo>
                  <a:cubicBezTo>
                    <a:pt x="146" y="164"/>
                    <a:pt x="145" y="165"/>
                    <a:pt x="145" y="166"/>
                  </a:cubicBezTo>
                  <a:cubicBezTo>
                    <a:pt x="145" y="167"/>
                    <a:pt x="144" y="168"/>
                    <a:pt x="144" y="169"/>
                  </a:cubicBezTo>
                  <a:cubicBezTo>
                    <a:pt x="143" y="170"/>
                    <a:pt x="142" y="169"/>
                    <a:pt x="141" y="169"/>
                  </a:cubicBezTo>
                  <a:cubicBezTo>
                    <a:pt x="138" y="168"/>
                    <a:pt x="137" y="170"/>
                    <a:pt x="136" y="172"/>
                  </a:cubicBezTo>
                  <a:cubicBezTo>
                    <a:pt x="136" y="172"/>
                    <a:pt x="131" y="172"/>
                    <a:pt x="130" y="173"/>
                  </a:cubicBezTo>
                  <a:cubicBezTo>
                    <a:pt x="128" y="173"/>
                    <a:pt x="126" y="173"/>
                    <a:pt x="124" y="174"/>
                  </a:cubicBezTo>
                  <a:cubicBezTo>
                    <a:pt x="120" y="175"/>
                    <a:pt x="116" y="177"/>
                    <a:pt x="112" y="178"/>
                  </a:cubicBezTo>
                  <a:cubicBezTo>
                    <a:pt x="110" y="179"/>
                    <a:pt x="108" y="179"/>
                    <a:pt x="107" y="180"/>
                  </a:cubicBezTo>
                  <a:cubicBezTo>
                    <a:pt x="106" y="180"/>
                    <a:pt x="106" y="181"/>
                    <a:pt x="105" y="182"/>
                  </a:cubicBezTo>
                  <a:cubicBezTo>
                    <a:pt x="105" y="183"/>
                    <a:pt x="104" y="184"/>
                    <a:pt x="103" y="185"/>
                  </a:cubicBezTo>
                  <a:cubicBezTo>
                    <a:pt x="101" y="186"/>
                    <a:pt x="100" y="188"/>
                    <a:pt x="98" y="188"/>
                  </a:cubicBezTo>
                  <a:cubicBezTo>
                    <a:pt x="97" y="188"/>
                    <a:pt x="96" y="187"/>
                    <a:pt x="95" y="187"/>
                  </a:cubicBezTo>
                  <a:cubicBezTo>
                    <a:pt x="94" y="187"/>
                    <a:pt x="93" y="187"/>
                    <a:pt x="92" y="187"/>
                  </a:cubicBezTo>
                  <a:cubicBezTo>
                    <a:pt x="90" y="187"/>
                    <a:pt x="88" y="187"/>
                    <a:pt x="86" y="187"/>
                  </a:cubicBezTo>
                  <a:cubicBezTo>
                    <a:pt x="85" y="186"/>
                    <a:pt x="82" y="186"/>
                    <a:pt x="80" y="185"/>
                  </a:cubicBezTo>
                  <a:cubicBezTo>
                    <a:pt x="78" y="184"/>
                    <a:pt x="75" y="183"/>
                    <a:pt x="74" y="186"/>
                  </a:cubicBezTo>
                  <a:cubicBezTo>
                    <a:pt x="72" y="188"/>
                    <a:pt x="70" y="189"/>
                    <a:pt x="69" y="192"/>
                  </a:cubicBezTo>
                  <a:cubicBezTo>
                    <a:pt x="68" y="194"/>
                    <a:pt x="65" y="197"/>
                    <a:pt x="63" y="198"/>
                  </a:cubicBezTo>
                  <a:cubicBezTo>
                    <a:pt x="63" y="199"/>
                    <a:pt x="61" y="197"/>
                    <a:pt x="60" y="197"/>
                  </a:cubicBezTo>
                  <a:cubicBezTo>
                    <a:pt x="59" y="196"/>
                    <a:pt x="57" y="197"/>
                    <a:pt x="57" y="197"/>
                  </a:cubicBezTo>
                  <a:cubicBezTo>
                    <a:pt x="53" y="197"/>
                    <a:pt x="51" y="198"/>
                    <a:pt x="48" y="198"/>
                  </a:cubicBezTo>
                  <a:cubicBezTo>
                    <a:pt x="49" y="198"/>
                    <a:pt x="48" y="191"/>
                    <a:pt x="48" y="190"/>
                  </a:cubicBezTo>
                  <a:cubicBezTo>
                    <a:pt x="47" y="188"/>
                    <a:pt x="47" y="188"/>
                    <a:pt x="45" y="189"/>
                  </a:cubicBezTo>
                  <a:cubicBezTo>
                    <a:pt x="44" y="190"/>
                    <a:pt x="42" y="191"/>
                    <a:pt x="41" y="191"/>
                  </a:cubicBezTo>
                  <a:cubicBezTo>
                    <a:pt x="37" y="191"/>
                    <a:pt x="36" y="191"/>
                    <a:pt x="33" y="189"/>
                  </a:cubicBezTo>
                  <a:cubicBezTo>
                    <a:pt x="32" y="190"/>
                    <a:pt x="31" y="193"/>
                    <a:pt x="30" y="193"/>
                  </a:cubicBezTo>
                  <a:cubicBezTo>
                    <a:pt x="28" y="194"/>
                    <a:pt x="26" y="195"/>
                    <a:pt x="24" y="196"/>
                  </a:cubicBezTo>
                  <a:cubicBezTo>
                    <a:pt x="24" y="196"/>
                    <a:pt x="22" y="197"/>
                    <a:pt x="21" y="197"/>
                  </a:cubicBezTo>
                  <a:cubicBezTo>
                    <a:pt x="21" y="197"/>
                    <a:pt x="19" y="196"/>
                    <a:pt x="19" y="196"/>
                  </a:cubicBezTo>
                  <a:cubicBezTo>
                    <a:pt x="18" y="197"/>
                    <a:pt x="13" y="197"/>
                    <a:pt x="13" y="198"/>
                  </a:cubicBezTo>
                  <a:cubicBezTo>
                    <a:pt x="13" y="200"/>
                    <a:pt x="10" y="201"/>
                    <a:pt x="10" y="203"/>
                  </a:cubicBezTo>
                  <a:cubicBezTo>
                    <a:pt x="9" y="204"/>
                    <a:pt x="10" y="208"/>
                    <a:pt x="9" y="209"/>
                  </a:cubicBezTo>
                  <a:cubicBezTo>
                    <a:pt x="8" y="209"/>
                    <a:pt x="7" y="210"/>
                    <a:pt x="6" y="211"/>
                  </a:cubicBezTo>
                  <a:cubicBezTo>
                    <a:pt x="6" y="211"/>
                    <a:pt x="5" y="211"/>
                    <a:pt x="5" y="211"/>
                  </a:cubicBezTo>
                  <a:cubicBezTo>
                    <a:pt x="3" y="213"/>
                    <a:pt x="1" y="215"/>
                    <a:pt x="2" y="217"/>
                  </a:cubicBezTo>
                  <a:cubicBezTo>
                    <a:pt x="2" y="219"/>
                    <a:pt x="3" y="220"/>
                    <a:pt x="3" y="222"/>
                  </a:cubicBezTo>
                  <a:cubicBezTo>
                    <a:pt x="3" y="223"/>
                    <a:pt x="4" y="225"/>
                    <a:pt x="3" y="225"/>
                  </a:cubicBezTo>
                  <a:cubicBezTo>
                    <a:pt x="2" y="225"/>
                    <a:pt x="1" y="225"/>
                    <a:pt x="1" y="227"/>
                  </a:cubicBezTo>
                  <a:cubicBezTo>
                    <a:pt x="0" y="227"/>
                    <a:pt x="1" y="228"/>
                    <a:pt x="1" y="229"/>
                  </a:cubicBezTo>
                  <a:cubicBezTo>
                    <a:pt x="1" y="230"/>
                    <a:pt x="1" y="231"/>
                    <a:pt x="1" y="233"/>
                  </a:cubicBezTo>
                  <a:cubicBezTo>
                    <a:pt x="1" y="235"/>
                    <a:pt x="4" y="236"/>
                    <a:pt x="6" y="236"/>
                  </a:cubicBezTo>
                  <a:cubicBezTo>
                    <a:pt x="7" y="237"/>
                    <a:pt x="8" y="233"/>
                    <a:pt x="10" y="234"/>
                  </a:cubicBezTo>
                  <a:cubicBezTo>
                    <a:pt x="12" y="234"/>
                    <a:pt x="14" y="235"/>
                    <a:pt x="16" y="237"/>
                  </a:cubicBezTo>
                  <a:cubicBezTo>
                    <a:pt x="17" y="238"/>
                    <a:pt x="19" y="238"/>
                    <a:pt x="20" y="240"/>
                  </a:cubicBezTo>
                  <a:cubicBezTo>
                    <a:pt x="20" y="242"/>
                    <a:pt x="21" y="244"/>
                    <a:pt x="21" y="246"/>
                  </a:cubicBezTo>
                  <a:cubicBezTo>
                    <a:pt x="21" y="248"/>
                    <a:pt x="21" y="250"/>
                    <a:pt x="20" y="252"/>
                  </a:cubicBezTo>
                  <a:cubicBezTo>
                    <a:pt x="20" y="254"/>
                    <a:pt x="18" y="257"/>
                    <a:pt x="19" y="259"/>
                  </a:cubicBezTo>
                  <a:cubicBezTo>
                    <a:pt x="19" y="260"/>
                    <a:pt x="20" y="260"/>
                    <a:pt x="19" y="261"/>
                  </a:cubicBezTo>
                  <a:cubicBezTo>
                    <a:pt x="19" y="262"/>
                    <a:pt x="17" y="263"/>
                    <a:pt x="17" y="264"/>
                  </a:cubicBezTo>
                  <a:cubicBezTo>
                    <a:pt x="18" y="266"/>
                    <a:pt x="20" y="267"/>
                    <a:pt x="20" y="270"/>
                  </a:cubicBezTo>
                  <a:cubicBezTo>
                    <a:pt x="20" y="272"/>
                    <a:pt x="19" y="273"/>
                    <a:pt x="17" y="273"/>
                  </a:cubicBezTo>
                  <a:cubicBezTo>
                    <a:pt x="14" y="275"/>
                    <a:pt x="14" y="271"/>
                    <a:pt x="11" y="272"/>
                  </a:cubicBezTo>
                  <a:cubicBezTo>
                    <a:pt x="9" y="273"/>
                    <a:pt x="7" y="272"/>
                    <a:pt x="6" y="275"/>
                  </a:cubicBezTo>
                  <a:cubicBezTo>
                    <a:pt x="6" y="276"/>
                    <a:pt x="6" y="276"/>
                    <a:pt x="7" y="277"/>
                  </a:cubicBezTo>
                  <a:cubicBezTo>
                    <a:pt x="7" y="279"/>
                    <a:pt x="8" y="277"/>
                    <a:pt x="10" y="278"/>
                  </a:cubicBezTo>
                  <a:cubicBezTo>
                    <a:pt x="11" y="278"/>
                    <a:pt x="12" y="280"/>
                    <a:pt x="14" y="280"/>
                  </a:cubicBezTo>
                  <a:cubicBezTo>
                    <a:pt x="16" y="281"/>
                    <a:pt x="18" y="281"/>
                    <a:pt x="20" y="282"/>
                  </a:cubicBezTo>
                  <a:cubicBezTo>
                    <a:pt x="22" y="284"/>
                    <a:pt x="23" y="284"/>
                    <a:pt x="23" y="287"/>
                  </a:cubicBezTo>
                  <a:cubicBezTo>
                    <a:pt x="24" y="289"/>
                    <a:pt x="26" y="289"/>
                    <a:pt x="28" y="290"/>
                  </a:cubicBezTo>
                  <a:cubicBezTo>
                    <a:pt x="30" y="292"/>
                    <a:pt x="31" y="293"/>
                    <a:pt x="32" y="295"/>
                  </a:cubicBezTo>
                  <a:cubicBezTo>
                    <a:pt x="33" y="296"/>
                    <a:pt x="34" y="299"/>
                    <a:pt x="33" y="300"/>
                  </a:cubicBezTo>
                  <a:cubicBezTo>
                    <a:pt x="33" y="300"/>
                    <a:pt x="33" y="305"/>
                    <a:pt x="32" y="305"/>
                  </a:cubicBezTo>
                  <a:cubicBezTo>
                    <a:pt x="30" y="307"/>
                    <a:pt x="29" y="308"/>
                    <a:pt x="31" y="311"/>
                  </a:cubicBezTo>
                  <a:cubicBezTo>
                    <a:pt x="32" y="313"/>
                    <a:pt x="33" y="314"/>
                    <a:pt x="35" y="316"/>
                  </a:cubicBezTo>
                  <a:cubicBezTo>
                    <a:pt x="36" y="317"/>
                    <a:pt x="38" y="317"/>
                    <a:pt x="40" y="317"/>
                  </a:cubicBezTo>
                  <a:cubicBezTo>
                    <a:pt x="43" y="318"/>
                    <a:pt x="42" y="320"/>
                    <a:pt x="44" y="321"/>
                  </a:cubicBezTo>
                  <a:cubicBezTo>
                    <a:pt x="45" y="322"/>
                    <a:pt x="47" y="325"/>
                    <a:pt x="49" y="326"/>
                  </a:cubicBezTo>
                  <a:cubicBezTo>
                    <a:pt x="51" y="326"/>
                    <a:pt x="52" y="327"/>
                    <a:pt x="54" y="328"/>
                  </a:cubicBezTo>
                  <a:cubicBezTo>
                    <a:pt x="56" y="330"/>
                    <a:pt x="58" y="330"/>
                    <a:pt x="60" y="331"/>
                  </a:cubicBezTo>
                  <a:cubicBezTo>
                    <a:pt x="62" y="332"/>
                    <a:pt x="63" y="332"/>
                    <a:pt x="66" y="331"/>
                  </a:cubicBezTo>
                  <a:cubicBezTo>
                    <a:pt x="66" y="331"/>
                    <a:pt x="67" y="332"/>
                    <a:pt x="67" y="332"/>
                  </a:cubicBezTo>
                  <a:cubicBezTo>
                    <a:pt x="68" y="331"/>
                    <a:pt x="69" y="330"/>
                    <a:pt x="70" y="331"/>
                  </a:cubicBezTo>
                  <a:cubicBezTo>
                    <a:pt x="73" y="332"/>
                    <a:pt x="73" y="331"/>
                    <a:pt x="76" y="329"/>
                  </a:cubicBezTo>
                  <a:cubicBezTo>
                    <a:pt x="77" y="328"/>
                    <a:pt x="79" y="327"/>
                    <a:pt x="81" y="327"/>
                  </a:cubicBezTo>
                  <a:cubicBezTo>
                    <a:pt x="83" y="327"/>
                    <a:pt x="85" y="326"/>
                    <a:pt x="87" y="325"/>
                  </a:cubicBezTo>
                  <a:cubicBezTo>
                    <a:pt x="88" y="325"/>
                    <a:pt x="88" y="324"/>
                    <a:pt x="89" y="324"/>
                  </a:cubicBezTo>
                  <a:cubicBezTo>
                    <a:pt x="90" y="325"/>
                    <a:pt x="91" y="326"/>
                    <a:pt x="93" y="325"/>
                  </a:cubicBezTo>
                  <a:cubicBezTo>
                    <a:pt x="95" y="325"/>
                    <a:pt x="96" y="325"/>
                    <a:pt x="98" y="325"/>
                  </a:cubicBezTo>
                  <a:cubicBezTo>
                    <a:pt x="101" y="325"/>
                    <a:pt x="102" y="325"/>
                    <a:pt x="102" y="328"/>
                  </a:cubicBezTo>
                  <a:cubicBezTo>
                    <a:pt x="103" y="329"/>
                    <a:pt x="104" y="329"/>
                    <a:pt x="105" y="329"/>
                  </a:cubicBezTo>
                  <a:cubicBezTo>
                    <a:pt x="106" y="329"/>
                    <a:pt x="106" y="330"/>
                    <a:pt x="106" y="331"/>
                  </a:cubicBezTo>
                  <a:cubicBezTo>
                    <a:pt x="106" y="333"/>
                    <a:pt x="108" y="335"/>
                    <a:pt x="110" y="336"/>
                  </a:cubicBezTo>
                  <a:cubicBezTo>
                    <a:pt x="111" y="336"/>
                    <a:pt x="111" y="336"/>
                    <a:pt x="112" y="337"/>
                  </a:cubicBezTo>
                  <a:cubicBezTo>
                    <a:pt x="112" y="338"/>
                    <a:pt x="112" y="340"/>
                    <a:pt x="112" y="340"/>
                  </a:cubicBezTo>
                  <a:cubicBezTo>
                    <a:pt x="114" y="342"/>
                    <a:pt x="116" y="341"/>
                    <a:pt x="118" y="340"/>
                  </a:cubicBezTo>
                  <a:cubicBezTo>
                    <a:pt x="119" y="339"/>
                    <a:pt x="121" y="343"/>
                    <a:pt x="122" y="344"/>
                  </a:cubicBezTo>
                  <a:cubicBezTo>
                    <a:pt x="123" y="345"/>
                    <a:pt x="126" y="345"/>
                    <a:pt x="128" y="345"/>
                  </a:cubicBezTo>
                </a:path>
              </a:pathLst>
            </a:custGeom>
            <a:solidFill>
              <a:srgbClr val="F5F1EF"/>
            </a:solidFill>
            <a:ln algn="ctr" cap="rnd" w="3175">
              <a:solidFill>
                <a:srgbClr val="C8C1BC"/>
              </a:solidFill>
              <a:round/>
              <a:headEnd/>
              <a:tailEnd/>
            </a:ln>
          </p:spPr>
          <p:txBody>
            <a:bodyPr/>
            <a:lstStyle/>
            <a:p>
              <a:endParaRPr altLang="en-US" dirty="0" lang="zh-CN" sz="1800">
                <a:latin typeface="+mj-ea"/>
                <a:ea typeface="+mj-ea"/>
              </a:endParaRPr>
            </a:p>
          </p:txBody>
        </p:sp>
        <p:sp>
          <p:nvSpPr>
            <p:cNvPr id="18476" name="Freeform 12"/>
            <p:cNvSpPr>
              <a:spLocks noChangeAspect="1" noEditPoints="1"/>
            </p:cNvSpPr>
            <p:nvPr/>
          </p:nvSpPr>
          <p:spPr bwMode="gray">
            <a:xfrm>
              <a:off x="2049426" y="2833224"/>
              <a:ext cx="1114250" cy="866110"/>
            </a:xfrm>
            <a:custGeom>
              <a:avLst/>
              <a:gdLst>
                <a:gd fmla="*/ 2147483647 w 322" name="T0"/>
                <a:gd fmla="*/ 2147483647 h 257" name="T1"/>
                <a:gd fmla="*/ 2147483647 w 322" name="T2"/>
                <a:gd fmla="*/ 2147483647 h 257" name="T3"/>
                <a:gd fmla="*/ 2147483647 w 322" name="T4"/>
                <a:gd fmla="*/ 2147483647 h 257" name="T5"/>
                <a:gd fmla="*/ 2147483647 w 322" name="T6"/>
                <a:gd fmla="*/ 2147483647 h 257" name="T7"/>
                <a:gd fmla="*/ 2147483647 w 322" name="T8"/>
                <a:gd fmla="*/ 2147483647 h 257" name="T9"/>
                <a:gd fmla="*/ 2147483647 w 322" name="T10"/>
                <a:gd fmla="*/ 2147483647 h 257" name="T11"/>
                <a:gd fmla="*/ 2147483647 w 322" name="T12"/>
                <a:gd fmla="*/ 2147483647 h 257" name="T13"/>
                <a:gd fmla="*/ 2147483647 w 322" name="T14"/>
                <a:gd fmla="*/ 2147483647 h 257" name="T15"/>
                <a:gd fmla="*/ 2147483647 w 322" name="T16"/>
                <a:gd fmla="*/ 2147483647 h 257" name="T17"/>
                <a:gd fmla="*/ 2147483647 w 322" name="T18"/>
                <a:gd fmla="*/ 2147483647 h 257" name="T19"/>
                <a:gd fmla="*/ 2147483647 w 322" name="T20"/>
                <a:gd fmla="*/ 2147483647 h 257" name="T21"/>
                <a:gd fmla="*/ 2147483647 w 322" name="T22"/>
                <a:gd fmla="*/ 2147483647 h 257" name="T23"/>
                <a:gd fmla="*/ 2147483647 w 322" name="T24"/>
                <a:gd fmla="*/ 2147483647 h 257" name="T25"/>
                <a:gd fmla="*/ 2147483647 w 322" name="T26"/>
                <a:gd fmla="*/ 2147483647 h 257" name="T27"/>
                <a:gd fmla="*/ 2147483647 w 322" name="T28"/>
                <a:gd fmla="*/ 2147483647 h 257" name="T29"/>
                <a:gd fmla="*/ 2147483647 w 322" name="T30"/>
                <a:gd fmla="*/ 2147483647 h 257" name="T31"/>
                <a:gd fmla="*/ 2147483647 w 322" name="T32"/>
                <a:gd fmla="*/ 2147483647 h 257" name="T33"/>
                <a:gd fmla="*/ 2147483647 w 322" name="T34"/>
                <a:gd fmla="*/ 2147483647 h 257" name="T35"/>
                <a:gd fmla="*/ 2147483647 w 322" name="T36"/>
                <a:gd fmla="*/ 2147483647 h 257" name="T37"/>
                <a:gd fmla="*/ 2147483647 w 322" name="T38"/>
                <a:gd fmla="*/ 2147483647 h 257" name="T39"/>
                <a:gd fmla="*/ 2147483647 w 322" name="T40"/>
                <a:gd fmla="*/ 2147483647 h 257" name="T41"/>
                <a:gd fmla="*/ 2147483647 w 322" name="T42"/>
                <a:gd fmla="*/ 2147483647 h 257" name="T43"/>
                <a:gd fmla="*/ 2147483647 w 322" name="T44"/>
                <a:gd fmla="*/ 2147483647 h 257" name="T45"/>
                <a:gd fmla="*/ 2147483647 w 322" name="T46"/>
                <a:gd fmla="*/ 2147483647 h 257" name="T47"/>
                <a:gd fmla="*/ 2147483647 w 322" name="T48"/>
                <a:gd fmla="*/ 2147483647 h 257" name="T49"/>
                <a:gd fmla="*/ 2147483647 w 322" name="T50"/>
                <a:gd fmla="*/ 2147483647 h 257" name="T51"/>
                <a:gd fmla="*/ 2147483647 w 322" name="T52"/>
                <a:gd fmla="*/ 2147483647 h 257" name="T53"/>
                <a:gd fmla="*/ 2147483647 w 322" name="T54"/>
                <a:gd fmla="*/ 2147483647 h 257" name="T55"/>
                <a:gd fmla="*/ 2147483647 w 322" name="T56"/>
                <a:gd fmla="*/ 2147483647 h 257" name="T57"/>
                <a:gd fmla="*/ 2147483647 w 322" name="T58"/>
                <a:gd fmla="*/ 2147483647 h 257" name="T59"/>
                <a:gd fmla="*/ 2147483647 w 322" name="T60"/>
                <a:gd fmla="*/ 2147483647 h 257" name="T61"/>
                <a:gd fmla="*/ 2147483647 w 322" name="T62"/>
                <a:gd fmla="*/ 2147483647 h 257" name="T63"/>
                <a:gd fmla="*/ 2147483647 w 322" name="T64"/>
                <a:gd fmla="*/ 2147483647 h 257" name="T65"/>
                <a:gd fmla="*/ 2147483647 w 322" name="T66"/>
                <a:gd fmla="*/ 2147483647 h 257" name="T67"/>
                <a:gd fmla="*/ 2147483647 w 322" name="T68"/>
                <a:gd fmla="*/ 2147483647 h 257" name="T69"/>
                <a:gd fmla="*/ 2147483647 w 322" name="T70"/>
                <a:gd fmla="*/ 2147483647 h 257" name="T71"/>
                <a:gd fmla="*/ 2147483647 w 322" name="T72"/>
                <a:gd fmla="*/ 2147483647 h 257" name="T73"/>
                <a:gd fmla="*/ 2147483647 w 322" name="T74"/>
                <a:gd fmla="*/ 2147483647 h 257" name="T75"/>
                <a:gd fmla="*/ 2147483647 w 322" name="T76"/>
                <a:gd fmla="*/ 2147483647 h 257" name="T77"/>
                <a:gd fmla="*/ 2147483647 w 322" name="T78"/>
                <a:gd fmla="*/ 2147483647 h 257" name="T79"/>
                <a:gd fmla="*/ 2147483647 w 322" name="T80"/>
                <a:gd fmla="*/ 2147483647 h 257" name="T81"/>
                <a:gd fmla="*/ 2147483647 w 322" name="T82"/>
                <a:gd fmla="*/ 2147483647 h 257" name="T83"/>
                <a:gd fmla="*/ 2147483647 w 322" name="T84"/>
                <a:gd fmla="*/ 2147483647 h 257" name="T85"/>
                <a:gd fmla="*/ 2147483647 w 322" name="T86"/>
                <a:gd fmla="*/ 2147483647 h 257" name="T87"/>
                <a:gd fmla="*/ 2147483647 w 322" name="T88"/>
                <a:gd fmla="*/ 2147483647 h 257" name="T89"/>
                <a:gd fmla="*/ 2147483647 w 322" name="T90"/>
                <a:gd fmla="*/ 2147483647 h 257" name="T91"/>
                <a:gd fmla="*/ 2147483647 w 322" name="T92"/>
                <a:gd fmla="*/ 2147483647 h 257" name="T93"/>
                <a:gd fmla="*/ 2147483647 w 322" name="T94"/>
                <a:gd fmla="*/ 2147483647 h 257" name="T95"/>
                <a:gd fmla="*/ 2147483647 w 322" name="T96"/>
                <a:gd fmla="*/ 2147483647 h 257" name="T97"/>
                <a:gd fmla="*/ 2147483647 w 322" name="T98"/>
                <a:gd fmla="*/ 2147483647 h 257" name="T99"/>
                <a:gd fmla="*/ 2147483647 w 322" name="T100"/>
                <a:gd fmla="*/ 2147483647 h 257" name="T101"/>
                <a:gd fmla="*/ 2147483647 w 322" name="T102"/>
                <a:gd fmla="*/ 2147483647 h 257" name="T103"/>
                <a:gd fmla="*/ 2147483647 w 322" name="T104"/>
                <a:gd fmla="*/ 2147483647 h 257" name="T105"/>
                <a:gd fmla="*/ 2147483647 w 322" name="T106"/>
                <a:gd fmla="*/ 2147483647 h 257" name="T107"/>
                <a:gd fmla="*/ 2147483647 w 322" name="T108"/>
                <a:gd fmla="*/ 2147483647 h 257" name="T109"/>
                <a:gd fmla="*/ 2147483647 w 322" name="T110"/>
                <a:gd fmla="*/ 2147483647 h 257" name="T111"/>
                <a:gd fmla="*/ 2147483647 w 322" name="T112"/>
                <a:gd fmla="*/ 2147483647 h 257" name="T113"/>
                <a:gd fmla="*/ 2147483647 w 322" name="T114"/>
                <a:gd fmla="*/ 2147483647 h 257" name="T115"/>
                <a:gd fmla="*/ 2147483647 w 322" name="T116"/>
                <a:gd fmla="*/ 2147483647 h 257" name="T117"/>
                <a:gd fmla="*/ 2147483647 w 322" name="T118"/>
                <a:gd fmla="*/ 0 h 257" name="T119"/>
                <a:gd fmla="*/ 2147483647 w 322" name="T120"/>
                <a:gd fmla="*/ 2147483647 h 257" name="T121"/>
                <a:gd fmla="*/ 2147483647 w 322" name="T122"/>
                <a:gd fmla="*/ 2147483647 h 257"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322" name="T186"/>
                <a:gd fmla="*/ 0 h 257" name="T187"/>
                <a:gd fmla="*/ 322 w 322" name="T188"/>
                <a:gd fmla="*/ 257 h 257" name="T18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257" w="322">
                  <a:moveTo>
                    <a:pt x="56" y="7"/>
                  </a:moveTo>
                  <a:cubicBezTo>
                    <a:pt x="56" y="9"/>
                    <a:pt x="56" y="11"/>
                    <a:pt x="57" y="13"/>
                  </a:cubicBezTo>
                  <a:cubicBezTo>
                    <a:pt x="57" y="15"/>
                    <a:pt x="54" y="18"/>
                    <a:pt x="53" y="19"/>
                  </a:cubicBezTo>
                  <a:cubicBezTo>
                    <a:pt x="50" y="20"/>
                    <a:pt x="49" y="20"/>
                    <a:pt x="47" y="20"/>
                  </a:cubicBezTo>
                  <a:cubicBezTo>
                    <a:pt x="45" y="21"/>
                    <a:pt x="42" y="20"/>
                    <a:pt x="40" y="22"/>
                  </a:cubicBezTo>
                  <a:cubicBezTo>
                    <a:pt x="38" y="24"/>
                    <a:pt x="38" y="24"/>
                    <a:pt x="35" y="25"/>
                  </a:cubicBezTo>
                  <a:cubicBezTo>
                    <a:pt x="33" y="26"/>
                    <a:pt x="31" y="26"/>
                    <a:pt x="30" y="27"/>
                  </a:cubicBezTo>
                  <a:cubicBezTo>
                    <a:pt x="27" y="30"/>
                    <a:pt x="23" y="33"/>
                    <a:pt x="21" y="36"/>
                  </a:cubicBezTo>
                  <a:cubicBezTo>
                    <a:pt x="18" y="40"/>
                    <a:pt x="16" y="42"/>
                    <a:pt x="11" y="44"/>
                  </a:cubicBezTo>
                  <a:cubicBezTo>
                    <a:pt x="9" y="45"/>
                    <a:pt x="7" y="45"/>
                    <a:pt x="5" y="46"/>
                  </a:cubicBezTo>
                  <a:cubicBezTo>
                    <a:pt x="2" y="48"/>
                    <a:pt x="2" y="48"/>
                    <a:pt x="1" y="51"/>
                  </a:cubicBezTo>
                  <a:cubicBezTo>
                    <a:pt x="0" y="55"/>
                    <a:pt x="3" y="60"/>
                    <a:pt x="3" y="63"/>
                  </a:cubicBezTo>
                  <a:cubicBezTo>
                    <a:pt x="3" y="65"/>
                    <a:pt x="3" y="68"/>
                    <a:pt x="4" y="69"/>
                  </a:cubicBezTo>
                  <a:cubicBezTo>
                    <a:pt x="5" y="72"/>
                    <a:pt x="6" y="73"/>
                    <a:pt x="6" y="76"/>
                  </a:cubicBezTo>
                  <a:cubicBezTo>
                    <a:pt x="6" y="80"/>
                    <a:pt x="5" y="84"/>
                    <a:pt x="7" y="88"/>
                  </a:cubicBezTo>
                  <a:cubicBezTo>
                    <a:pt x="8" y="90"/>
                    <a:pt x="8" y="91"/>
                    <a:pt x="11" y="91"/>
                  </a:cubicBezTo>
                  <a:cubicBezTo>
                    <a:pt x="13" y="91"/>
                    <a:pt x="15" y="90"/>
                    <a:pt x="18" y="90"/>
                  </a:cubicBezTo>
                  <a:cubicBezTo>
                    <a:pt x="19" y="90"/>
                    <a:pt x="22" y="90"/>
                    <a:pt x="23" y="90"/>
                  </a:cubicBezTo>
                  <a:cubicBezTo>
                    <a:pt x="25" y="91"/>
                    <a:pt x="27" y="93"/>
                    <a:pt x="29" y="93"/>
                  </a:cubicBezTo>
                  <a:cubicBezTo>
                    <a:pt x="30" y="94"/>
                    <a:pt x="33" y="94"/>
                    <a:pt x="34" y="94"/>
                  </a:cubicBezTo>
                  <a:cubicBezTo>
                    <a:pt x="37" y="94"/>
                    <a:pt x="39" y="95"/>
                    <a:pt x="41" y="96"/>
                  </a:cubicBezTo>
                  <a:cubicBezTo>
                    <a:pt x="45" y="97"/>
                    <a:pt x="48" y="100"/>
                    <a:pt x="51" y="103"/>
                  </a:cubicBezTo>
                  <a:cubicBezTo>
                    <a:pt x="54" y="105"/>
                    <a:pt x="59" y="105"/>
                    <a:pt x="62" y="103"/>
                  </a:cubicBezTo>
                  <a:cubicBezTo>
                    <a:pt x="65" y="101"/>
                    <a:pt x="69" y="96"/>
                    <a:pt x="74" y="96"/>
                  </a:cubicBezTo>
                  <a:cubicBezTo>
                    <a:pt x="78" y="96"/>
                    <a:pt x="83" y="96"/>
                    <a:pt x="87" y="96"/>
                  </a:cubicBezTo>
                  <a:cubicBezTo>
                    <a:pt x="88" y="96"/>
                    <a:pt x="91" y="97"/>
                    <a:pt x="92" y="96"/>
                  </a:cubicBezTo>
                  <a:cubicBezTo>
                    <a:pt x="93" y="95"/>
                    <a:pt x="95" y="92"/>
                    <a:pt x="97" y="91"/>
                  </a:cubicBezTo>
                  <a:cubicBezTo>
                    <a:pt x="97" y="90"/>
                    <a:pt x="102" y="90"/>
                    <a:pt x="103" y="91"/>
                  </a:cubicBezTo>
                  <a:cubicBezTo>
                    <a:pt x="103" y="91"/>
                    <a:pt x="104" y="93"/>
                    <a:pt x="105" y="93"/>
                  </a:cubicBezTo>
                  <a:cubicBezTo>
                    <a:pt x="106" y="94"/>
                    <a:pt x="107" y="95"/>
                    <a:pt x="108" y="95"/>
                  </a:cubicBezTo>
                  <a:cubicBezTo>
                    <a:pt x="110" y="96"/>
                    <a:pt x="112" y="96"/>
                    <a:pt x="114" y="96"/>
                  </a:cubicBezTo>
                  <a:cubicBezTo>
                    <a:pt x="116" y="96"/>
                    <a:pt x="117" y="99"/>
                    <a:pt x="119" y="100"/>
                  </a:cubicBezTo>
                  <a:cubicBezTo>
                    <a:pt x="121" y="102"/>
                    <a:pt x="121" y="102"/>
                    <a:pt x="125" y="102"/>
                  </a:cubicBezTo>
                  <a:cubicBezTo>
                    <a:pt x="126" y="102"/>
                    <a:pt x="127" y="100"/>
                    <a:pt x="129" y="99"/>
                  </a:cubicBezTo>
                  <a:cubicBezTo>
                    <a:pt x="132" y="98"/>
                    <a:pt x="132" y="97"/>
                    <a:pt x="134" y="100"/>
                  </a:cubicBezTo>
                  <a:cubicBezTo>
                    <a:pt x="136" y="102"/>
                    <a:pt x="136" y="102"/>
                    <a:pt x="135" y="106"/>
                  </a:cubicBezTo>
                  <a:cubicBezTo>
                    <a:pt x="134" y="108"/>
                    <a:pt x="141" y="114"/>
                    <a:pt x="143" y="115"/>
                  </a:cubicBezTo>
                  <a:cubicBezTo>
                    <a:pt x="143" y="116"/>
                    <a:pt x="147" y="115"/>
                    <a:pt x="148" y="115"/>
                  </a:cubicBezTo>
                  <a:cubicBezTo>
                    <a:pt x="151" y="115"/>
                    <a:pt x="152" y="115"/>
                    <a:pt x="154" y="117"/>
                  </a:cubicBezTo>
                  <a:cubicBezTo>
                    <a:pt x="157" y="120"/>
                    <a:pt x="160" y="124"/>
                    <a:pt x="163" y="127"/>
                  </a:cubicBezTo>
                  <a:cubicBezTo>
                    <a:pt x="166" y="130"/>
                    <a:pt x="169" y="126"/>
                    <a:pt x="171" y="124"/>
                  </a:cubicBezTo>
                  <a:cubicBezTo>
                    <a:pt x="174" y="122"/>
                    <a:pt x="178" y="126"/>
                    <a:pt x="179" y="128"/>
                  </a:cubicBezTo>
                  <a:cubicBezTo>
                    <a:pt x="180" y="129"/>
                    <a:pt x="179" y="131"/>
                    <a:pt x="180" y="132"/>
                  </a:cubicBezTo>
                  <a:cubicBezTo>
                    <a:pt x="182" y="132"/>
                    <a:pt x="185" y="132"/>
                    <a:pt x="185" y="134"/>
                  </a:cubicBezTo>
                  <a:cubicBezTo>
                    <a:pt x="185" y="136"/>
                    <a:pt x="185" y="137"/>
                    <a:pt x="187" y="138"/>
                  </a:cubicBezTo>
                  <a:cubicBezTo>
                    <a:pt x="188" y="140"/>
                    <a:pt x="188" y="142"/>
                    <a:pt x="189" y="143"/>
                  </a:cubicBezTo>
                  <a:cubicBezTo>
                    <a:pt x="190" y="146"/>
                    <a:pt x="190" y="147"/>
                    <a:pt x="192" y="149"/>
                  </a:cubicBezTo>
                  <a:cubicBezTo>
                    <a:pt x="193" y="151"/>
                    <a:pt x="193" y="152"/>
                    <a:pt x="193" y="154"/>
                  </a:cubicBezTo>
                  <a:cubicBezTo>
                    <a:pt x="194" y="156"/>
                    <a:pt x="194" y="156"/>
                    <a:pt x="197" y="157"/>
                  </a:cubicBezTo>
                  <a:cubicBezTo>
                    <a:pt x="198" y="158"/>
                    <a:pt x="198" y="161"/>
                    <a:pt x="199" y="162"/>
                  </a:cubicBezTo>
                  <a:cubicBezTo>
                    <a:pt x="200" y="163"/>
                    <a:pt x="201" y="164"/>
                    <a:pt x="201" y="167"/>
                  </a:cubicBezTo>
                  <a:cubicBezTo>
                    <a:pt x="201" y="169"/>
                    <a:pt x="200" y="170"/>
                    <a:pt x="200" y="172"/>
                  </a:cubicBezTo>
                  <a:cubicBezTo>
                    <a:pt x="200" y="174"/>
                    <a:pt x="201" y="175"/>
                    <a:pt x="199" y="176"/>
                  </a:cubicBezTo>
                  <a:cubicBezTo>
                    <a:pt x="198" y="177"/>
                    <a:pt x="198" y="181"/>
                    <a:pt x="197" y="183"/>
                  </a:cubicBezTo>
                  <a:cubicBezTo>
                    <a:pt x="196" y="183"/>
                    <a:pt x="195" y="181"/>
                    <a:pt x="194" y="181"/>
                  </a:cubicBezTo>
                  <a:cubicBezTo>
                    <a:pt x="192" y="181"/>
                    <a:pt x="192" y="183"/>
                    <a:pt x="191" y="184"/>
                  </a:cubicBezTo>
                  <a:cubicBezTo>
                    <a:pt x="191" y="185"/>
                    <a:pt x="189" y="185"/>
                    <a:pt x="189" y="186"/>
                  </a:cubicBezTo>
                  <a:cubicBezTo>
                    <a:pt x="187" y="188"/>
                    <a:pt x="188" y="188"/>
                    <a:pt x="189" y="190"/>
                  </a:cubicBezTo>
                  <a:cubicBezTo>
                    <a:pt x="190" y="191"/>
                    <a:pt x="190" y="193"/>
                    <a:pt x="190" y="194"/>
                  </a:cubicBezTo>
                  <a:cubicBezTo>
                    <a:pt x="191" y="195"/>
                    <a:pt x="188" y="196"/>
                    <a:pt x="188" y="197"/>
                  </a:cubicBezTo>
                  <a:cubicBezTo>
                    <a:pt x="185" y="199"/>
                    <a:pt x="183" y="200"/>
                    <a:pt x="181" y="203"/>
                  </a:cubicBezTo>
                  <a:cubicBezTo>
                    <a:pt x="179" y="205"/>
                    <a:pt x="181" y="209"/>
                    <a:pt x="182" y="211"/>
                  </a:cubicBezTo>
                  <a:cubicBezTo>
                    <a:pt x="183" y="214"/>
                    <a:pt x="181" y="217"/>
                    <a:pt x="179" y="219"/>
                  </a:cubicBezTo>
                  <a:cubicBezTo>
                    <a:pt x="178" y="220"/>
                    <a:pt x="173" y="220"/>
                    <a:pt x="171" y="219"/>
                  </a:cubicBezTo>
                  <a:cubicBezTo>
                    <a:pt x="168" y="218"/>
                    <a:pt x="166" y="215"/>
                    <a:pt x="164" y="213"/>
                  </a:cubicBezTo>
                  <a:cubicBezTo>
                    <a:pt x="163" y="215"/>
                    <a:pt x="162" y="215"/>
                    <a:pt x="162" y="217"/>
                  </a:cubicBezTo>
                  <a:cubicBezTo>
                    <a:pt x="162" y="219"/>
                    <a:pt x="161" y="222"/>
                    <a:pt x="162" y="223"/>
                  </a:cubicBezTo>
                  <a:cubicBezTo>
                    <a:pt x="166" y="226"/>
                    <a:pt x="168" y="225"/>
                    <a:pt x="172" y="224"/>
                  </a:cubicBezTo>
                  <a:cubicBezTo>
                    <a:pt x="177" y="223"/>
                    <a:pt x="180" y="228"/>
                    <a:pt x="182" y="231"/>
                  </a:cubicBezTo>
                  <a:cubicBezTo>
                    <a:pt x="183" y="232"/>
                    <a:pt x="186" y="232"/>
                    <a:pt x="187" y="233"/>
                  </a:cubicBezTo>
                  <a:cubicBezTo>
                    <a:pt x="188" y="233"/>
                    <a:pt x="190" y="232"/>
                    <a:pt x="191" y="232"/>
                  </a:cubicBezTo>
                  <a:cubicBezTo>
                    <a:pt x="191" y="231"/>
                    <a:pt x="188" y="226"/>
                    <a:pt x="189" y="225"/>
                  </a:cubicBezTo>
                  <a:cubicBezTo>
                    <a:pt x="192" y="223"/>
                    <a:pt x="194" y="222"/>
                    <a:pt x="197" y="221"/>
                  </a:cubicBezTo>
                  <a:cubicBezTo>
                    <a:pt x="199" y="220"/>
                    <a:pt x="199" y="220"/>
                    <a:pt x="201" y="218"/>
                  </a:cubicBezTo>
                  <a:cubicBezTo>
                    <a:pt x="202" y="217"/>
                    <a:pt x="203" y="217"/>
                    <a:pt x="204" y="217"/>
                  </a:cubicBezTo>
                  <a:cubicBezTo>
                    <a:pt x="206" y="216"/>
                    <a:pt x="209" y="219"/>
                    <a:pt x="209" y="221"/>
                  </a:cubicBezTo>
                  <a:cubicBezTo>
                    <a:pt x="210" y="222"/>
                    <a:pt x="209" y="225"/>
                    <a:pt x="209" y="227"/>
                  </a:cubicBezTo>
                  <a:cubicBezTo>
                    <a:pt x="209" y="228"/>
                    <a:pt x="215" y="230"/>
                    <a:pt x="216" y="230"/>
                  </a:cubicBezTo>
                  <a:cubicBezTo>
                    <a:pt x="217" y="231"/>
                    <a:pt x="217" y="233"/>
                    <a:pt x="218" y="234"/>
                  </a:cubicBezTo>
                  <a:cubicBezTo>
                    <a:pt x="218" y="235"/>
                    <a:pt x="220" y="237"/>
                    <a:pt x="221" y="238"/>
                  </a:cubicBezTo>
                  <a:cubicBezTo>
                    <a:pt x="223" y="240"/>
                    <a:pt x="225" y="241"/>
                    <a:pt x="227" y="242"/>
                  </a:cubicBezTo>
                  <a:cubicBezTo>
                    <a:pt x="228" y="242"/>
                    <a:pt x="233" y="237"/>
                    <a:pt x="234" y="236"/>
                  </a:cubicBezTo>
                  <a:cubicBezTo>
                    <a:pt x="235" y="240"/>
                    <a:pt x="238" y="243"/>
                    <a:pt x="238" y="247"/>
                  </a:cubicBezTo>
                  <a:cubicBezTo>
                    <a:pt x="239" y="252"/>
                    <a:pt x="242" y="255"/>
                    <a:pt x="247" y="255"/>
                  </a:cubicBezTo>
                  <a:cubicBezTo>
                    <a:pt x="250" y="255"/>
                    <a:pt x="251" y="254"/>
                    <a:pt x="253" y="256"/>
                  </a:cubicBezTo>
                  <a:cubicBezTo>
                    <a:pt x="255" y="257"/>
                    <a:pt x="257" y="256"/>
                    <a:pt x="259" y="255"/>
                  </a:cubicBezTo>
                  <a:cubicBezTo>
                    <a:pt x="261" y="253"/>
                    <a:pt x="262" y="253"/>
                    <a:pt x="262" y="250"/>
                  </a:cubicBezTo>
                  <a:cubicBezTo>
                    <a:pt x="262" y="247"/>
                    <a:pt x="262" y="247"/>
                    <a:pt x="265" y="246"/>
                  </a:cubicBezTo>
                  <a:cubicBezTo>
                    <a:pt x="269" y="245"/>
                    <a:pt x="271" y="243"/>
                    <a:pt x="273" y="239"/>
                  </a:cubicBezTo>
                  <a:cubicBezTo>
                    <a:pt x="274" y="235"/>
                    <a:pt x="270" y="233"/>
                    <a:pt x="267" y="231"/>
                  </a:cubicBezTo>
                  <a:cubicBezTo>
                    <a:pt x="270" y="229"/>
                    <a:pt x="271" y="227"/>
                    <a:pt x="275" y="227"/>
                  </a:cubicBezTo>
                  <a:cubicBezTo>
                    <a:pt x="277" y="227"/>
                    <a:pt x="280" y="225"/>
                    <a:pt x="283" y="225"/>
                  </a:cubicBezTo>
                  <a:cubicBezTo>
                    <a:pt x="283" y="223"/>
                    <a:pt x="281" y="221"/>
                    <a:pt x="281" y="218"/>
                  </a:cubicBezTo>
                  <a:cubicBezTo>
                    <a:pt x="281" y="215"/>
                    <a:pt x="282" y="213"/>
                    <a:pt x="283" y="210"/>
                  </a:cubicBezTo>
                  <a:cubicBezTo>
                    <a:pt x="284" y="209"/>
                    <a:pt x="285" y="205"/>
                    <a:pt x="284" y="204"/>
                  </a:cubicBezTo>
                  <a:cubicBezTo>
                    <a:pt x="281" y="203"/>
                    <a:pt x="279" y="201"/>
                    <a:pt x="276" y="200"/>
                  </a:cubicBezTo>
                  <a:cubicBezTo>
                    <a:pt x="277" y="198"/>
                    <a:pt x="278" y="197"/>
                    <a:pt x="279" y="195"/>
                  </a:cubicBezTo>
                  <a:cubicBezTo>
                    <a:pt x="279" y="193"/>
                    <a:pt x="278" y="190"/>
                    <a:pt x="279" y="189"/>
                  </a:cubicBezTo>
                  <a:cubicBezTo>
                    <a:pt x="281" y="186"/>
                    <a:pt x="281" y="186"/>
                    <a:pt x="284" y="185"/>
                  </a:cubicBezTo>
                  <a:cubicBezTo>
                    <a:pt x="287" y="185"/>
                    <a:pt x="288" y="186"/>
                    <a:pt x="291" y="187"/>
                  </a:cubicBezTo>
                  <a:cubicBezTo>
                    <a:pt x="293" y="188"/>
                    <a:pt x="293" y="190"/>
                    <a:pt x="296" y="189"/>
                  </a:cubicBezTo>
                  <a:cubicBezTo>
                    <a:pt x="298" y="189"/>
                    <a:pt x="301" y="188"/>
                    <a:pt x="303" y="187"/>
                  </a:cubicBezTo>
                  <a:cubicBezTo>
                    <a:pt x="304" y="187"/>
                    <a:pt x="305" y="187"/>
                    <a:pt x="305" y="186"/>
                  </a:cubicBezTo>
                  <a:cubicBezTo>
                    <a:pt x="306" y="185"/>
                    <a:pt x="305" y="185"/>
                    <a:pt x="304" y="184"/>
                  </a:cubicBezTo>
                  <a:cubicBezTo>
                    <a:pt x="303" y="182"/>
                    <a:pt x="304" y="179"/>
                    <a:pt x="304" y="177"/>
                  </a:cubicBezTo>
                  <a:cubicBezTo>
                    <a:pt x="306" y="178"/>
                    <a:pt x="308" y="179"/>
                    <a:pt x="309" y="180"/>
                  </a:cubicBezTo>
                  <a:cubicBezTo>
                    <a:pt x="311" y="178"/>
                    <a:pt x="311" y="177"/>
                    <a:pt x="313" y="177"/>
                  </a:cubicBezTo>
                  <a:cubicBezTo>
                    <a:pt x="316" y="177"/>
                    <a:pt x="318" y="177"/>
                    <a:pt x="320" y="176"/>
                  </a:cubicBezTo>
                  <a:cubicBezTo>
                    <a:pt x="322" y="175"/>
                    <a:pt x="322" y="172"/>
                    <a:pt x="322" y="171"/>
                  </a:cubicBezTo>
                  <a:cubicBezTo>
                    <a:pt x="321" y="170"/>
                    <a:pt x="321" y="168"/>
                    <a:pt x="321" y="168"/>
                  </a:cubicBezTo>
                  <a:cubicBezTo>
                    <a:pt x="320" y="167"/>
                    <a:pt x="319" y="166"/>
                    <a:pt x="318" y="165"/>
                  </a:cubicBezTo>
                  <a:cubicBezTo>
                    <a:pt x="318" y="163"/>
                    <a:pt x="318" y="161"/>
                    <a:pt x="319" y="159"/>
                  </a:cubicBezTo>
                  <a:cubicBezTo>
                    <a:pt x="320" y="157"/>
                    <a:pt x="320" y="155"/>
                    <a:pt x="321" y="152"/>
                  </a:cubicBezTo>
                  <a:cubicBezTo>
                    <a:pt x="321" y="147"/>
                    <a:pt x="317" y="146"/>
                    <a:pt x="313" y="144"/>
                  </a:cubicBezTo>
                  <a:cubicBezTo>
                    <a:pt x="311" y="143"/>
                    <a:pt x="310" y="143"/>
                    <a:pt x="308" y="143"/>
                  </a:cubicBezTo>
                  <a:cubicBezTo>
                    <a:pt x="305" y="142"/>
                    <a:pt x="304" y="142"/>
                    <a:pt x="302" y="140"/>
                  </a:cubicBezTo>
                  <a:cubicBezTo>
                    <a:pt x="301" y="139"/>
                    <a:pt x="298" y="139"/>
                    <a:pt x="297" y="139"/>
                  </a:cubicBezTo>
                  <a:cubicBezTo>
                    <a:pt x="294" y="138"/>
                    <a:pt x="292" y="137"/>
                    <a:pt x="290" y="136"/>
                  </a:cubicBezTo>
                  <a:cubicBezTo>
                    <a:pt x="289" y="136"/>
                    <a:pt x="289" y="132"/>
                    <a:pt x="288" y="132"/>
                  </a:cubicBezTo>
                  <a:cubicBezTo>
                    <a:pt x="285" y="132"/>
                    <a:pt x="283" y="133"/>
                    <a:pt x="280" y="133"/>
                  </a:cubicBezTo>
                  <a:cubicBezTo>
                    <a:pt x="278" y="133"/>
                    <a:pt x="277" y="130"/>
                    <a:pt x="275" y="132"/>
                  </a:cubicBezTo>
                  <a:cubicBezTo>
                    <a:pt x="274" y="133"/>
                    <a:pt x="274" y="136"/>
                    <a:pt x="275" y="138"/>
                  </a:cubicBezTo>
                  <a:cubicBezTo>
                    <a:pt x="275" y="140"/>
                    <a:pt x="277" y="141"/>
                    <a:pt x="275" y="143"/>
                  </a:cubicBezTo>
                  <a:cubicBezTo>
                    <a:pt x="274" y="144"/>
                    <a:pt x="272" y="146"/>
                    <a:pt x="273" y="148"/>
                  </a:cubicBezTo>
                  <a:cubicBezTo>
                    <a:pt x="273" y="149"/>
                    <a:pt x="273" y="153"/>
                    <a:pt x="274" y="154"/>
                  </a:cubicBezTo>
                  <a:cubicBezTo>
                    <a:pt x="276" y="156"/>
                    <a:pt x="277" y="156"/>
                    <a:pt x="280" y="157"/>
                  </a:cubicBezTo>
                  <a:cubicBezTo>
                    <a:pt x="285" y="158"/>
                    <a:pt x="284" y="163"/>
                    <a:pt x="284" y="167"/>
                  </a:cubicBezTo>
                  <a:cubicBezTo>
                    <a:pt x="284" y="168"/>
                    <a:pt x="282" y="169"/>
                    <a:pt x="280" y="170"/>
                  </a:cubicBezTo>
                  <a:cubicBezTo>
                    <a:pt x="279" y="170"/>
                    <a:pt x="275" y="170"/>
                    <a:pt x="276" y="172"/>
                  </a:cubicBezTo>
                  <a:cubicBezTo>
                    <a:pt x="276" y="175"/>
                    <a:pt x="276" y="176"/>
                    <a:pt x="276" y="179"/>
                  </a:cubicBezTo>
                  <a:cubicBezTo>
                    <a:pt x="276" y="183"/>
                    <a:pt x="272" y="180"/>
                    <a:pt x="270" y="179"/>
                  </a:cubicBezTo>
                  <a:cubicBezTo>
                    <a:pt x="268" y="179"/>
                    <a:pt x="266" y="179"/>
                    <a:pt x="263" y="179"/>
                  </a:cubicBezTo>
                  <a:cubicBezTo>
                    <a:pt x="263" y="179"/>
                    <a:pt x="262" y="174"/>
                    <a:pt x="261" y="174"/>
                  </a:cubicBezTo>
                  <a:cubicBezTo>
                    <a:pt x="260" y="172"/>
                    <a:pt x="258" y="174"/>
                    <a:pt x="256" y="173"/>
                  </a:cubicBezTo>
                  <a:cubicBezTo>
                    <a:pt x="253" y="171"/>
                    <a:pt x="252" y="171"/>
                    <a:pt x="251" y="168"/>
                  </a:cubicBezTo>
                  <a:cubicBezTo>
                    <a:pt x="250" y="166"/>
                    <a:pt x="251" y="165"/>
                    <a:pt x="252" y="163"/>
                  </a:cubicBezTo>
                  <a:cubicBezTo>
                    <a:pt x="252" y="160"/>
                    <a:pt x="252" y="159"/>
                    <a:pt x="251" y="156"/>
                  </a:cubicBezTo>
                  <a:cubicBezTo>
                    <a:pt x="250" y="154"/>
                    <a:pt x="248" y="153"/>
                    <a:pt x="248" y="152"/>
                  </a:cubicBezTo>
                  <a:cubicBezTo>
                    <a:pt x="248" y="149"/>
                    <a:pt x="247" y="147"/>
                    <a:pt x="247" y="144"/>
                  </a:cubicBezTo>
                  <a:cubicBezTo>
                    <a:pt x="246" y="140"/>
                    <a:pt x="241" y="140"/>
                    <a:pt x="238" y="137"/>
                  </a:cubicBezTo>
                  <a:cubicBezTo>
                    <a:pt x="237" y="135"/>
                    <a:pt x="235" y="134"/>
                    <a:pt x="234" y="132"/>
                  </a:cubicBezTo>
                  <a:cubicBezTo>
                    <a:pt x="233" y="130"/>
                    <a:pt x="233" y="128"/>
                    <a:pt x="231" y="128"/>
                  </a:cubicBezTo>
                  <a:cubicBezTo>
                    <a:pt x="229" y="129"/>
                    <a:pt x="227" y="129"/>
                    <a:pt x="225" y="130"/>
                  </a:cubicBezTo>
                  <a:cubicBezTo>
                    <a:pt x="222" y="130"/>
                    <a:pt x="221" y="129"/>
                    <a:pt x="219" y="128"/>
                  </a:cubicBezTo>
                  <a:cubicBezTo>
                    <a:pt x="217" y="127"/>
                    <a:pt x="217" y="125"/>
                    <a:pt x="215" y="125"/>
                  </a:cubicBezTo>
                  <a:cubicBezTo>
                    <a:pt x="212" y="125"/>
                    <a:pt x="210" y="124"/>
                    <a:pt x="209" y="122"/>
                  </a:cubicBezTo>
                  <a:cubicBezTo>
                    <a:pt x="209" y="120"/>
                    <a:pt x="209" y="117"/>
                    <a:pt x="210" y="116"/>
                  </a:cubicBezTo>
                  <a:cubicBezTo>
                    <a:pt x="211" y="113"/>
                    <a:pt x="211" y="112"/>
                    <a:pt x="211" y="109"/>
                  </a:cubicBezTo>
                  <a:cubicBezTo>
                    <a:pt x="211" y="106"/>
                    <a:pt x="220" y="106"/>
                    <a:pt x="219" y="100"/>
                  </a:cubicBezTo>
                  <a:cubicBezTo>
                    <a:pt x="218" y="98"/>
                    <a:pt x="218" y="96"/>
                    <a:pt x="218" y="94"/>
                  </a:cubicBezTo>
                  <a:cubicBezTo>
                    <a:pt x="218" y="93"/>
                    <a:pt x="220" y="88"/>
                    <a:pt x="220" y="88"/>
                  </a:cubicBezTo>
                  <a:cubicBezTo>
                    <a:pt x="219" y="87"/>
                    <a:pt x="218" y="85"/>
                    <a:pt x="216" y="84"/>
                  </a:cubicBezTo>
                  <a:cubicBezTo>
                    <a:pt x="215" y="83"/>
                    <a:pt x="213" y="80"/>
                    <a:pt x="211" y="80"/>
                  </a:cubicBezTo>
                  <a:cubicBezTo>
                    <a:pt x="209" y="80"/>
                    <a:pt x="207" y="79"/>
                    <a:pt x="205" y="79"/>
                  </a:cubicBezTo>
                  <a:cubicBezTo>
                    <a:pt x="204" y="79"/>
                    <a:pt x="200" y="79"/>
                    <a:pt x="199" y="80"/>
                  </a:cubicBezTo>
                  <a:cubicBezTo>
                    <a:pt x="196" y="84"/>
                    <a:pt x="193" y="87"/>
                    <a:pt x="190" y="91"/>
                  </a:cubicBezTo>
                  <a:cubicBezTo>
                    <a:pt x="187" y="94"/>
                    <a:pt x="183" y="94"/>
                    <a:pt x="179" y="95"/>
                  </a:cubicBezTo>
                  <a:cubicBezTo>
                    <a:pt x="174" y="97"/>
                    <a:pt x="170" y="97"/>
                    <a:pt x="165" y="97"/>
                  </a:cubicBezTo>
                  <a:cubicBezTo>
                    <a:pt x="163" y="97"/>
                    <a:pt x="161" y="95"/>
                    <a:pt x="159" y="95"/>
                  </a:cubicBezTo>
                  <a:cubicBezTo>
                    <a:pt x="158" y="94"/>
                    <a:pt x="156" y="94"/>
                    <a:pt x="154" y="93"/>
                  </a:cubicBezTo>
                  <a:cubicBezTo>
                    <a:pt x="150" y="91"/>
                    <a:pt x="154" y="86"/>
                    <a:pt x="151" y="82"/>
                  </a:cubicBezTo>
                  <a:cubicBezTo>
                    <a:pt x="150" y="81"/>
                    <a:pt x="147" y="82"/>
                    <a:pt x="145" y="82"/>
                  </a:cubicBezTo>
                  <a:cubicBezTo>
                    <a:pt x="142" y="82"/>
                    <a:pt x="142" y="81"/>
                    <a:pt x="139" y="79"/>
                  </a:cubicBezTo>
                  <a:cubicBezTo>
                    <a:pt x="138" y="78"/>
                    <a:pt x="136" y="77"/>
                    <a:pt x="134" y="77"/>
                  </a:cubicBezTo>
                  <a:cubicBezTo>
                    <a:pt x="132" y="76"/>
                    <a:pt x="131" y="74"/>
                    <a:pt x="129" y="73"/>
                  </a:cubicBezTo>
                  <a:cubicBezTo>
                    <a:pt x="127" y="71"/>
                    <a:pt x="130" y="70"/>
                    <a:pt x="131" y="68"/>
                  </a:cubicBezTo>
                  <a:cubicBezTo>
                    <a:pt x="132" y="66"/>
                    <a:pt x="133" y="65"/>
                    <a:pt x="134" y="64"/>
                  </a:cubicBezTo>
                  <a:cubicBezTo>
                    <a:pt x="136" y="62"/>
                    <a:pt x="138" y="61"/>
                    <a:pt x="139" y="59"/>
                  </a:cubicBezTo>
                  <a:cubicBezTo>
                    <a:pt x="141" y="57"/>
                    <a:pt x="140" y="55"/>
                    <a:pt x="140" y="53"/>
                  </a:cubicBezTo>
                  <a:cubicBezTo>
                    <a:pt x="140" y="49"/>
                    <a:pt x="135" y="46"/>
                    <a:pt x="132" y="46"/>
                  </a:cubicBezTo>
                  <a:cubicBezTo>
                    <a:pt x="128" y="46"/>
                    <a:pt x="124" y="47"/>
                    <a:pt x="120" y="47"/>
                  </a:cubicBezTo>
                  <a:cubicBezTo>
                    <a:pt x="117" y="47"/>
                    <a:pt x="115" y="47"/>
                    <a:pt x="112" y="48"/>
                  </a:cubicBezTo>
                  <a:cubicBezTo>
                    <a:pt x="111" y="48"/>
                    <a:pt x="110" y="51"/>
                    <a:pt x="109" y="52"/>
                  </a:cubicBezTo>
                  <a:cubicBezTo>
                    <a:pt x="105" y="55"/>
                    <a:pt x="103" y="59"/>
                    <a:pt x="98" y="56"/>
                  </a:cubicBezTo>
                  <a:cubicBezTo>
                    <a:pt x="94" y="54"/>
                    <a:pt x="91" y="50"/>
                    <a:pt x="88" y="47"/>
                  </a:cubicBezTo>
                  <a:cubicBezTo>
                    <a:pt x="85" y="43"/>
                    <a:pt x="82" y="37"/>
                    <a:pt x="80" y="32"/>
                  </a:cubicBezTo>
                  <a:cubicBezTo>
                    <a:pt x="79" y="31"/>
                    <a:pt x="79" y="27"/>
                    <a:pt x="80" y="25"/>
                  </a:cubicBezTo>
                  <a:cubicBezTo>
                    <a:pt x="81" y="22"/>
                    <a:pt x="81" y="20"/>
                    <a:pt x="80" y="17"/>
                  </a:cubicBezTo>
                  <a:cubicBezTo>
                    <a:pt x="78" y="14"/>
                    <a:pt x="78" y="11"/>
                    <a:pt x="78" y="8"/>
                  </a:cubicBezTo>
                  <a:cubicBezTo>
                    <a:pt x="78" y="7"/>
                    <a:pt x="77" y="1"/>
                    <a:pt x="76" y="0"/>
                  </a:cubicBezTo>
                  <a:cubicBezTo>
                    <a:pt x="75" y="0"/>
                    <a:pt x="73" y="1"/>
                    <a:pt x="73" y="1"/>
                  </a:cubicBezTo>
                  <a:cubicBezTo>
                    <a:pt x="71" y="1"/>
                    <a:pt x="70" y="2"/>
                    <a:pt x="69" y="2"/>
                  </a:cubicBezTo>
                  <a:cubicBezTo>
                    <a:pt x="67" y="2"/>
                    <a:pt x="61" y="3"/>
                    <a:pt x="61" y="1"/>
                  </a:cubicBezTo>
                  <a:cubicBezTo>
                    <a:pt x="58" y="3"/>
                    <a:pt x="57" y="4"/>
                    <a:pt x="56" y="7"/>
                  </a:cubicBezTo>
                  <a:moveTo>
                    <a:pt x="209" y="176"/>
                  </a:moveTo>
                  <a:cubicBezTo>
                    <a:pt x="210" y="176"/>
                    <a:pt x="211" y="176"/>
                    <a:pt x="211" y="175"/>
                  </a:cubicBezTo>
                  <a:cubicBezTo>
                    <a:pt x="210" y="178"/>
                    <a:pt x="210" y="179"/>
                    <a:pt x="208" y="179"/>
                  </a:cubicBezTo>
                  <a:cubicBezTo>
                    <a:pt x="205" y="180"/>
                    <a:pt x="209" y="176"/>
                    <a:pt x="209" y="176"/>
                  </a:cubicBezTo>
                </a:path>
              </a:pathLst>
            </a:custGeom>
            <a:solidFill>
              <a:srgbClr val="F5F1EF"/>
            </a:solidFill>
            <a:ln algn="ctr" cap="rnd" w="3175">
              <a:solidFill>
                <a:srgbClr val="C8C1BC"/>
              </a:solidFill>
              <a:round/>
              <a:headEnd/>
              <a:tailEnd/>
            </a:ln>
          </p:spPr>
          <p:txBody>
            <a:bodyPr/>
            <a:lstStyle/>
            <a:p>
              <a:endParaRPr altLang="en-US" dirty="0" lang="zh-CN" sz="1800">
                <a:latin typeface="+mj-ea"/>
                <a:ea typeface="+mj-ea"/>
              </a:endParaRPr>
            </a:p>
          </p:txBody>
        </p:sp>
        <p:sp>
          <p:nvSpPr>
            <p:cNvPr id="18477" name="Freeform 13"/>
            <p:cNvSpPr>
              <a:spLocks noChangeAspect="1"/>
            </p:cNvSpPr>
            <p:nvPr/>
          </p:nvSpPr>
          <p:spPr bwMode="gray">
            <a:xfrm>
              <a:off x="3656352" y="3777187"/>
              <a:ext cx="373804" cy="522724"/>
            </a:xfrm>
            <a:custGeom>
              <a:avLst/>
              <a:gdLst>
                <a:gd fmla="*/ 2147483647 w 108" name="T0"/>
                <a:gd fmla="*/ 2147483647 h 155" name="T1"/>
                <a:gd fmla="*/ 2147483647 w 108" name="T2"/>
                <a:gd fmla="*/ 2147483647 h 155" name="T3"/>
                <a:gd fmla="*/ 0 w 108" name="T4"/>
                <a:gd fmla="*/ 2147483647 h 155" name="T5"/>
                <a:gd fmla="*/ 2147483647 w 108" name="T6"/>
                <a:gd fmla="*/ 2147483647 h 155" name="T7"/>
                <a:gd fmla="*/ 2147483647 w 108" name="T8"/>
                <a:gd fmla="*/ 2147483647 h 155" name="T9"/>
                <a:gd fmla="*/ 2147483647 w 108" name="T10"/>
                <a:gd fmla="*/ 2147483647 h 155" name="T11"/>
                <a:gd fmla="*/ 2147483647 w 108" name="T12"/>
                <a:gd fmla="*/ 2147483647 h 155" name="T13"/>
                <a:gd fmla="*/ 2147483647 w 108" name="T14"/>
                <a:gd fmla="*/ 2147483647 h 155" name="T15"/>
                <a:gd fmla="*/ 2147483647 w 108" name="T16"/>
                <a:gd fmla="*/ 2147483647 h 155" name="T17"/>
                <a:gd fmla="*/ 2147483647 w 108" name="T18"/>
                <a:gd fmla="*/ 2147483647 h 155" name="T19"/>
                <a:gd fmla="*/ 2147483647 w 108" name="T20"/>
                <a:gd fmla="*/ 2147483647 h 155" name="T21"/>
                <a:gd fmla="*/ 2147483647 w 108" name="T22"/>
                <a:gd fmla="*/ 2147483647 h 155" name="T23"/>
                <a:gd fmla="*/ 2147483647 w 108" name="T24"/>
                <a:gd fmla="*/ 2147483647 h 155" name="T25"/>
                <a:gd fmla="*/ 2147483647 w 108" name="T26"/>
                <a:gd fmla="*/ 2147483647 h 155" name="T27"/>
                <a:gd fmla="*/ 2147483647 w 108" name="T28"/>
                <a:gd fmla="*/ 2147483647 h 155" name="T29"/>
                <a:gd fmla="*/ 2147483647 w 108" name="T30"/>
                <a:gd fmla="*/ 2147483647 h 155" name="T31"/>
                <a:gd fmla="*/ 2147483647 w 108" name="T32"/>
                <a:gd fmla="*/ 2147483647 h 155" name="T33"/>
                <a:gd fmla="*/ 2147483647 w 108" name="T34"/>
                <a:gd fmla="*/ 2147483647 h 155" name="T35"/>
                <a:gd fmla="*/ 2147483647 w 108" name="T36"/>
                <a:gd fmla="*/ 2147483647 h 155" name="T37"/>
                <a:gd fmla="*/ 2147483647 w 108" name="T38"/>
                <a:gd fmla="*/ 2147483647 h 155" name="T39"/>
                <a:gd fmla="*/ 2147483647 w 108" name="T40"/>
                <a:gd fmla="*/ 2147483647 h 155" name="T41"/>
                <a:gd fmla="*/ 2147483647 w 108" name="T42"/>
                <a:gd fmla="*/ 2147483647 h 155" name="T43"/>
                <a:gd fmla="*/ 2147483647 w 108" name="T44"/>
                <a:gd fmla="*/ 2147483647 h 155" name="T45"/>
                <a:gd fmla="*/ 2147483647 w 108" name="T46"/>
                <a:gd fmla="*/ 2147483647 h 155" name="T47"/>
                <a:gd fmla="*/ 2147483647 w 108" name="T48"/>
                <a:gd fmla="*/ 2147483647 h 155" name="T49"/>
                <a:gd fmla="*/ 2147483647 w 108" name="T50"/>
                <a:gd fmla="*/ 2147483647 h 155" name="T51"/>
                <a:gd fmla="*/ 2147483647 w 108" name="T52"/>
                <a:gd fmla="*/ 2147483647 h 155" name="T53"/>
                <a:gd fmla="*/ 2147483647 w 108" name="T54"/>
                <a:gd fmla="*/ 2147483647 h 155" name="T55"/>
                <a:gd fmla="*/ 2147483647 w 108" name="T56"/>
                <a:gd fmla="*/ 2147483647 h 155" name="T57"/>
                <a:gd fmla="*/ 2147483647 w 108" name="T58"/>
                <a:gd fmla="*/ 2147483647 h 155" name="T59"/>
                <a:gd fmla="*/ 2147483647 w 108" name="T60"/>
                <a:gd fmla="*/ 2147483647 h 155" name="T61"/>
                <a:gd fmla="*/ 2147483647 w 108" name="T62"/>
                <a:gd fmla="*/ 2147483647 h 155" name="T63"/>
                <a:gd fmla="*/ 2147483647 w 108" name="T64"/>
                <a:gd fmla="*/ 2147483647 h 155" name="T65"/>
                <a:gd fmla="*/ 2147483647 w 108" name="T66"/>
                <a:gd fmla="*/ 2147483647 h 155" name="T67"/>
                <a:gd fmla="*/ 2147483647 w 108" name="T68"/>
                <a:gd fmla="*/ 2147483647 h 155" name="T69"/>
                <a:gd fmla="*/ 2147483647 w 108" name="T70"/>
                <a:gd fmla="*/ 2147483647 h 155" name="T71"/>
                <a:gd fmla="*/ 2147483647 w 108" name="T72"/>
                <a:gd fmla="*/ 2147483647 h 155" name="T73"/>
                <a:gd fmla="*/ 2147483647 w 108" name="T74"/>
                <a:gd fmla="*/ 2147483647 h 155" name="T75"/>
                <a:gd fmla="*/ 2147483647 w 108" name="T76"/>
                <a:gd fmla="*/ 2147483647 h 155"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108" name="T117"/>
                <a:gd fmla="*/ 0 h 155" name="T118"/>
                <a:gd fmla="*/ 108 w 108" name="T119"/>
                <a:gd fmla="*/ 155 h 155" name="T1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155" w="108">
                  <a:moveTo>
                    <a:pt x="8" y="50"/>
                  </a:moveTo>
                  <a:cubicBezTo>
                    <a:pt x="9" y="50"/>
                    <a:pt x="12" y="54"/>
                    <a:pt x="12" y="54"/>
                  </a:cubicBezTo>
                  <a:cubicBezTo>
                    <a:pt x="10" y="56"/>
                    <a:pt x="9" y="58"/>
                    <a:pt x="8" y="60"/>
                  </a:cubicBezTo>
                  <a:cubicBezTo>
                    <a:pt x="7" y="62"/>
                    <a:pt x="7" y="64"/>
                    <a:pt x="5" y="65"/>
                  </a:cubicBezTo>
                  <a:cubicBezTo>
                    <a:pt x="2" y="66"/>
                    <a:pt x="2" y="67"/>
                    <a:pt x="2" y="70"/>
                  </a:cubicBezTo>
                  <a:cubicBezTo>
                    <a:pt x="1" y="72"/>
                    <a:pt x="0" y="74"/>
                    <a:pt x="0" y="76"/>
                  </a:cubicBezTo>
                  <a:cubicBezTo>
                    <a:pt x="0" y="78"/>
                    <a:pt x="1" y="81"/>
                    <a:pt x="2" y="82"/>
                  </a:cubicBezTo>
                  <a:cubicBezTo>
                    <a:pt x="4" y="85"/>
                    <a:pt x="3" y="82"/>
                    <a:pt x="6" y="82"/>
                  </a:cubicBezTo>
                  <a:cubicBezTo>
                    <a:pt x="8" y="83"/>
                    <a:pt x="11" y="85"/>
                    <a:pt x="9" y="86"/>
                  </a:cubicBezTo>
                  <a:cubicBezTo>
                    <a:pt x="6" y="89"/>
                    <a:pt x="6" y="88"/>
                    <a:pt x="8" y="91"/>
                  </a:cubicBezTo>
                  <a:cubicBezTo>
                    <a:pt x="8" y="92"/>
                    <a:pt x="10" y="92"/>
                    <a:pt x="11" y="92"/>
                  </a:cubicBezTo>
                  <a:cubicBezTo>
                    <a:pt x="11" y="92"/>
                    <a:pt x="11" y="95"/>
                    <a:pt x="11" y="95"/>
                  </a:cubicBezTo>
                  <a:cubicBezTo>
                    <a:pt x="11" y="96"/>
                    <a:pt x="11" y="98"/>
                    <a:pt x="11" y="99"/>
                  </a:cubicBezTo>
                  <a:cubicBezTo>
                    <a:pt x="12" y="99"/>
                    <a:pt x="13" y="100"/>
                    <a:pt x="14" y="101"/>
                  </a:cubicBezTo>
                  <a:cubicBezTo>
                    <a:pt x="17" y="102"/>
                    <a:pt x="17" y="103"/>
                    <a:pt x="17" y="106"/>
                  </a:cubicBezTo>
                  <a:cubicBezTo>
                    <a:pt x="17" y="108"/>
                    <a:pt x="15" y="108"/>
                    <a:pt x="17" y="110"/>
                  </a:cubicBezTo>
                  <a:cubicBezTo>
                    <a:pt x="18" y="112"/>
                    <a:pt x="19" y="113"/>
                    <a:pt x="19" y="115"/>
                  </a:cubicBezTo>
                  <a:cubicBezTo>
                    <a:pt x="19" y="118"/>
                    <a:pt x="19" y="119"/>
                    <a:pt x="17" y="121"/>
                  </a:cubicBezTo>
                  <a:cubicBezTo>
                    <a:pt x="15" y="123"/>
                    <a:pt x="18" y="126"/>
                    <a:pt x="19" y="127"/>
                  </a:cubicBezTo>
                  <a:cubicBezTo>
                    <a:pt x="20" y="128"/>
                    <a:pt x="20" y="128"/>
                    <a:pt x="20" y="129"/>
                  </a:cubicBezTo>
                  <a:cubicBezTo>
                    <a:pt x="20" y="130"/>
                    <a:pt x="20" y="131"/>
                    <a:pt x="20" y="131"/>
                  </a:cubicBezTo>
                  <a:cubicBezTo>
                    <a:pt x="21" y="133"/>
                    <a:pt x="22" y="135"/>
                    <a:pt x="25" y="135"/>
                  </a:cubicBezTo>
                  <a:cubicBezTo>
                    <a:pt x="26" y="135"/>
                    <a:pt x="29" y="133"/>
                    <a:pt x="30" y="133"/>
                  </a:cubicBezTo>
                  <a:cubicBezTo>
                    <a:pt x="32" y="131"/>
                    <a:pt x="33" y="130"/>
                    <a:pt x="36" y="131"/>
                  </a:cubicBezTo>
                  <a:cubicBezTo>
                    <a:pt x="38" y="133"/>
                    <a:pt x="38" y="135"/>
                    <a:pt x="37" y="138"/>
                  </a:cubicBezTo>
                  <a:cubicBezTo>
                    <a:pt x="37" y="140"/>
                    <a:pt x="35" y="141"/>
                    <a:pt x="34" y="142"/>
                  </a:cubicBezTo>
                  <a:cubicBezTo>
                    <a:pt x="32" y="144"/>
                    <a:pt x="33" y="146"/>
                    <a:pt x="32" y="147"/>
                  </a:cubicBezTo>
                  <a:cubicBezTo>
                    <a:pt x="30" y="150"/>
                    <a:pt x="29" y="150"/>
                    <a:pt x="32" y="152"/>
                  </a:cubicBezTo>
                  <a:cubicBezTo>
                    <a:pt x="35" y="155"/>
                    <a:pt x="39" y="153"/>
                    <a:pt x="43" y="151"/>
                  </a:cubicBezTo>
                  <a:cubicBezTo>
                    <a:pt x="46" y="148"/>
                    <a:pt x="50" y="146"/>
                    <a:pt x="54" y="144"/>
                  </a:cubicBezTo>
                  <a:cubicBezTo>
                    <a:pt x="58" y="142"/>
                    <a:pt x="62" y="144"/>
                    <a:pt x="65" y="146"/>
                  </a:cubicBezTo>
                  <a:cubicBezTo>
                    <a:pt x="65" y="146"/>
                    <a:pt x="67" y="145"/>
                    <a:pt x="67" y="145"/>
                  </a:cubicBezTo>
                  <a:cubicBezTo>
                    <a:pt x="67" y="144"/>
                    <a:pt x="67" y="142"/>
                    <a:pt x="67" y="142"/>
                  </a:cubicBezTo>
                  <a:cubicBezTo>
                    <a:pt x="66" y="140"/>
                    <a:pt x="66" y="137"/>
                    <a:pt x="69" y="137"/>
                  </a:cubicBezTo>
                  <a:cubicBezTo>
                    <a:pt x="68" y="135"/>
                    <a:pt x="67" y="134"/>
                    <a:pt x="67" y="132"/>
                  </a:cubicBezTo>
                  <a:cubicBezTo>
                    <a:pt x="66" y="129"/>
                    <a:pt x="67" y="128"/>
                    <a:pt x="68" y="126"/>
                  </a:cubicBezTo>
                  <a:cubicBezTo>
                    <a:pt x="69" y="122"/>
                    <a:pt x="66" y="116"/>
                    <a:pt x="69" y="113"/>
                  </a:cubicBezTo>
                  <a:cubicBezTo>
                    <a:pt x="71" y="110"/>
                    <a:pt x="74" y="105"/>
                    <a:pt x="74" y="101"/>
                  </a:cubicBezTo>
                  <a:cubicBezTo>
                    <a:pt x="74" y="100"/>
                    <a:pt x="73" y="97"/>
                    <a:pt x="74" y="96"/>
                  </a:cubicBezTo>
                  <a:cubicBezTo>
                    <a:pt x="76" y="93"/>
                    <a:pt x="76" y="93"/>
                    <a:pt x="74" y="90"/>
                  </a:cubicBezTo>
                  <a:cubicBezTo>
                    <a:pt x="74" y="89"/>
                    <a:pt x="73" y="87"/>
                    <a:pt x="73" y="85"/>
                  </a:cubicBezTo>
                  <a:cubicBezTo>
                    <a:pt x="73" y="82"/>
                    <a:pt x="73" y="81"/>
                    <a:pt x="75" y="79"/>
                  </a:cubicBezTo>
                  <a:cubicBezTo>
                    <a:pt x="77" y="78"/>
                    <a:pt x="78" y="77"/>
                    <a:pt x="80" y="75"/>
                  </a:cubicBezTo>
                  <a:cubicBezTo>
                    <a:pt x="83" y="74"/>
                    <a:pt x="82" y="72"/>
                    <a:pt x="83" y="69"/>
                  </a:cubicBezTo>
                  <a:cubicBezTo>
                    <a:pt x="84" y="66"/>
                    <a:pt x="81" y="62"/>
                    <a:pt x="82" y="58"/>
                  </a:cubicBezTo>
                  <a:cubicBezTo>
                    <a:pt x="83" y="56"/>
                    <a:pt x="84" y="54"/>
                    <a:pt x="85" y="53"/>
                  </a:cubicBezTo>
                  <a:cubicBezTo>
                    <a:pt x="86" y="52"/>
                    <a:pt x="87" y="51"/>
                    <a:pt x="88" y="50"/>
                  </a:cubicBezTo>
                  <a:cubicBezTo>
                    <a:pt x="88" y="49"/>
                    <a:pt x="90" y="50"/>
                    <a:pt x="90" y="50"/>
                  </a:cubicBezTo>
                  <a:cubicBezTo>
                    <a:pt x="91" y="51"/>
                    <a:pt x="95" y="52"/>
                    <a:pt x="95" y="51"/>
                  </a:cubicBezTo>
                  <a:cubicBezTo>
                    <a:pt x="96" y="48"/>
                    <a:pt x="96" y="47"/>
                    <a:pt x="99" y="46"/>
                  </a:cubicBezTo>
                  <a:cubicBezTo>
                    <a:pt x="101" y="45"/>
                    <a:pt x="102" y="44"/>
                    <a:pt x="104" y="42"/>
                  </a:cubicBezTo>
                  <a:cubicBezTo>
                    <a:pt x="104" y="42"/>
                    <a:pt x="106" y="42"/>
                    <a:pt x="106" y="41"/>
                  </a:cubicBezTo>
                  <a:cubicBezTo>
                    <a:pt x="107" y="40"/>
                    <a:pt x="106" y="38"/>
                    <a:pt x="107" y="38"/>
                  </a:cubicBezTo>
                  <a:cubicBezTo>
                    <a:pt x="107" y="35"/>
                    <a:pt x="108" y="34"/>
                    <a:pt x="108" y="32"/>
                  </a:cubicBezTo>
                  <a:cubicBezTo>
                    <a:pt x="108" y="29"/>
                    <a:pt x="107" y="28"/>
                    <a:pt x="106" y="25"/>
                  </a:cubicBezTo>
                  <a:cubicBezTo>
                    <a:pt x="104" y="21"/>
                    <a:pt x="94" y="20"/>
                    <a:pt x="96" y="15"/>
                  </a:cubicBezTo>
                  <a:cubicBezTo>
                    <a:pt x="97" y="12"/>
                    <a:pt x="99" y="10"/>
                    <a:pt x="97" y="9"/>
                  </a:cubicBezTo>
                  <a:cubicBezTo>
                    <a:pt x="96" y="7"/>
                    <a:pt x="94" y="7"/>
                    <a:pt x="92" y="7"/>
                  </a:cubicBezTo>
                  <a:cubicBezTo>
                    <a:pt x="89" y="8"/>
                    <a:pt x="87" y="8"/>
                    <a:pt x="85" y="8"/>
                  </a:cubicBezTo>
                  <a:cubicBezTo>
                    <a:pt x="83" y="8"/>
                    <a:pt x="81" y="6"/>
                    <a:pt x="79" y="5"/>
                  </a:cubicBezTo>
                  <a:cubicBezTo>
                    <a:pt x="77" y="3"/>
                    <a:pt x="77" y="3"/>
                    <a:pt x="74" y="3"/>
                  </a:cubicBezTo>
                  <a:cubicBezTo>
                    <a:pt x="71" y="3"/>
                    <a:pt x="73" y="7"/>
                    <a:pt x="71" y="9"/>
                  </a:cubicBezTo>
                  <a:cubicBezTo>
                    <a:pt x="69" y="11"/>
                    <a:pt x="69" y="12"/>
                    <a:pt x="66" y="13"/>
                  </a:cubicBezTo>
                  <a:cubicBezTo>
                    <a:pt x="64" y="14"/>
                    <a:pt x="63" y="10"/>
                    <a:pt x="64" y="9"/>
                  </a:cubicBezTo>
                  <a:cubicBezTo>
                    <a:pt x="65" y="7"/>
                    <a:pt x="66" y="6"/>
                    <a:pt x="66" y="4"/>
                  </a:cubicBezTo>
                  <a:cubicBezTo>
                    <a:pt x="66" y="2"/>
                    <a:pt x="66" y="1"/>
                    <a:pt x="63" y="1"/>
                  </a:cubicBezTo>
                  <a:cubicBezTo>
                    <a:pt x="62" y="1"/>
                    <a:pt x="60" y="0"/>
                    <a:pt x="59" y="2"/>
                  </a:cubicBezTo>
                  <a:cubicBezTo>
                    <a:pt x="58" y="4"/>
                    <a:pt x="58" y="5"/>
                    <a:pt x="57" y="6"/>
                  </a:cubicBezTo>
                  <a:cubicBezTo>
                    <a:pt x="54" y="8"/>
                    <a:pt x="51" y="10"/>
                    <a:pt x="47" y="12"/>
                  </a:cubicBezTo>
                  <a:cubicBezTo>
                    <a:pt x="45" y="12"/>
                    <a:pt x="44" y="13"/>
                    <a:pt x="42" y="12"/>
                  </a:cubicBezTo>
                  <a:cubicBezTo>
                    <a:pt x="40" y="11"/>
                    <a:pt x="39" y="12"/>
                    <a:pt x="37" y="12"/>
                  </a:cubicBezTo>
                  <a:cubicBezTo>
                    <a:pt x="35" y="12"/>
                    <a:pt x="35" y="15"/>
                    <a:pt x="35" y="16"/>
                  </a:cubicBezTo>
                  <a:cubicBezTo>
                    <a:pt x="35" y="19"/>
                    <a:pt x="31" y="19"/>
                    <a:pt x="29" y="19"/>
                  </a:cubicBezTo>
                  <a:cubicBezTo>
                    <a:pt x="27" y="19"/>
                    <a:pt x="22" y="26"/>
                    <a:pt x="22" y="27"/>
                  </a:cubicBezTo>
                  <a:cubicBezTo>
                    <a:pt x="22" y="28"/>
                    <a:pt x="17" y="29"/>
                    <a:pt x="16" y="29"/>
                  </a:cubicBezTo>
                  <a:cubicBezTo>
                    <a:pt x="14" y="30"/>
                    <a:pt x="13" y="30"/>
                    <a:pt x="11" y="32"/>
                  </a:cubicBezTo>
                  <a:cubicBezTo>
                    <a:pt x="9" y="34"/>
                    <a:pt x="5" y="36"/>
                    <a:pt x="2" y="37"/>
                  </a:cubicBezTo>
                  <a:cubicBezTo>
                    <a:pt x="4" y="39"/>
                    <a:pt x="6" y="41"/>
                    <a:pt x="7" y="43"/>
                  </a:cubicBezTo>
                  <a:cubicBezTo>
                    <a:pt x="9" y="45"/>
                    <a:pt x="8" y="48"/>
                    <a:pt x="8" y="50"/>
                  </a:cubicBezTo>
                </a:path>
              </a:pathLst>
            </a:custGeom>
            <a:solidFill>
              <a:srgbClr val="F5F1EF"/>
            </a:solidFill>
            <a:ln algn="ctr" cap="rnd" w="3175">
              <a:solidFill>
                <a:srgbClr val="C8C1BC"/>
              </a:solidFill>
              <a:round/>
              <a:headEnd/>
              <a:tailEnd/>
            </a:ln>
          </p:spPr>
          <p:txBody>
            <a:bodyPr/>
            <a:lstStyle/>
            <a:p>
              <a:endParaRPr altLang="en-US" dirty="0" lang="zh-CN" sz="1800">
                <a:latin typeface="+mj-ea"/>
                <a:ea typeface="+mj-ea"/>
              </a:endParaRPr>
            </a:p>
          </p:txBody>
        </p:sp>
        <p:sp>
          <p:nvSpPr>
            <p:cNvPr id="18478" name="Freeform 14"/>
            <p:cNvSpPr>
              <a:spLocks noChangeAspect="1"/>
            </p:cNvSpPr>
            <p:nvPr/>
          </p:nvSpPr>
          <p:spPr bwMode="gray">
            <a:xfrm>
              <a:off x="3275387" y="2874931"/>
              <a:ext cx="266389" cy="586675"/>
            </a:xfrm>
            <a:custGeom>
              <a:avLst/>
              <a:gdLst>
                <a:gd fmla="*/ 2147483647 w 77" name="T0"/>
                <a:gd fmla="*/ 2147483647 h 174" name="T1"/>
                <a:gd fmla="*/ 2147483647 w 77" name="T2"/>
                <a:gd fmla="*/ 2147483647 h 174" name="T3"/>
                <a:gd fmla="*/ 2147483647 w 77" name="T4"/>
                <a:gd fmla="*/ 2147483647 h 174" name="T5"/>
                <a:gd fmla="*/ 2147483647 w 77" name="T6"/>
                <a:gd fmla="*/ 2147483647 h 174" name="T7"/>
                <a:gd fmla="*/ 2147483647 w 77" name="T8"/>
                <a:gd fmla="*/ 2147483647 h 174" name="T9"/>
                <a:gd fmla="*/ 2147483647 w 77" name="T10"/>
                <a:gd fmla="*/ 2147483647 h 174" name="T11"/>
                <a:gd fmla="*/ 2147483647 w 77" name="T12"/>
                <a:gd fmla="*/ 2147483647 h 174" name="T13"/>
                <a:gd fmla="*/ 2147483647 w 77" name="T14"/>
                <a:gd fmla="*/ 2147483647 h 174" name="T15"/>
                <a:gd fmla="*/ 2147483647 w 77" name="T16"/>
                <a:gd fmla="*/ 2147483647 h 174" name="T17"/>
                <a:gd fmla="*/ 2147483647 w 77" name="T18"/>
                <a:gd fmla="*/ 2147483647 h 174" name="T19"/>
                <a:gd fmla="*/ 2147483647 w 77" name="T20"/>
                <a:gd fmla="*/ 2147483647 h 174" name="T21"/>
                <a:gd fmla="*/ 2147483647 w 77" name="T22"/>
                <a:gd fmla="*/ 2147483647 h 174" name="T23"/>
                <a:gd fmla="*/ 2147483647 w 77" name="T24"/>
                <a:gd fmla="*/ 2147483647 h 174" name="T25"/>
                <a:gd fmla="*/ 2147483647 w 77" name="T26"/>
                <a:gd fmla="*/ 2147483647 h 174" name="T27"/>
                <a:gd fmla="*/ 2147483647 w 77" name="T28"/>
                <a:gd fmla="*/ 2147483647 h 174" name="T29"/>
                <a:gd fmla="*/ 2147483647 w 77" name="T30"/>
                <a:gd fmla="*/ 2147483647 h 174" name="T31"/>
                <a:gd fmla="*/ 2147483647 w 77" name="T32"/>
                <a:gd fmla="*/ 2147483647 h 174" name="T33"/>
                <a:gd fmla="*/ 2147483647 w 77" name="T34"/>
                <a:gd fmla="*/ 2147483647 h 174" name="T35"/>
                <a:gd fmla="*/ 2147483647 w 77" name="T36"/>
                <a:gd fmla="*/ 2147483647 h 174" name="T37"/>
                <a:gd fmla="*/ 2147483647 w 77" name="T38"/>
                <a:gd fmla="*/ 2147483647 h 174" name="T39"/>
                <a:gd fmla="*/ 2147483647 w 77" name="T40"/>
                <a:gd fmla="*/ 2147483647 h 174" name="T41"/>
                <a:gd fmla="*/ 2147483647 w 77" name="T42"/>
                <a:gd fmla="*/ 2147483647 h 174" name="T43"/>
                <a:gd fmla="*/ 2147483647 w 77" name="T44"/>
                <a:gd fmla="*/ 2147483647 h 174" name="T45"/>
                <a:gd fmla="*/ 2147483647 w 77" name="T46"/>
                <a:gd fmla="*/ 2147483647 h 174" name="T47"/>
                <a:gd fmla="*/ 2147483647 w 77" name="T48"/>
                <a:gd fmla="*/ 0 h 174" name="T49"/>
                <a:gd fmla="*/ 2147483647 w 77" name="T50"/>
                <a:gd fmla="*/ 2147483647 h 174" name="T51"/>
                <a:gd fmla="*/ 2147483647 w 77" name="T52"/>
                <a:gd fmla="*/ 2147483647 h 174" name="T53"/>
                <a:gd fmla="*/ 2147483647 w 77" name="T54"/>
                <a:gd fmla="*/ 2147483647 h 174" name="T55"/>
                <a:gd fmla="*/ 2147483647 w 77" name="T56"/>
                <a:gd fmla="*/ 2147483647 h 174" name="T57"/>
                <a:gd fmla="*/ 2147483647 w 77" name="T58"/>
                <a:gd fmla="*/ 2147483647 h 174" name="T59"/>
                <a:gd fmla="*/ 2147483647 w 77" name="T60"/>
                <a:gd fmla="*/ 2147483647 h 174" name="T61"/>
                <a:gd fmla="*/ 2147483647 w 77" name="T62"/>
                <a:gd fmla="*/ 2147483647 h 174"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77" name="T96"/>
                <a:gd fmla="*/ 0 h 174" name="T97"/>
                <a:gd fmla="*/ 77 w 77" name="T98"/>
                <a:gd fmla="*/ 174 h 174" name="T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74" w="77">
                  <a:moveTo>
                    <a:pt x="7" y="59"/>
                  </a:moveTo>
                  <a:cubicBezTo>
                    <a:pt x="7" y="62"/>
                    <a:pt x="7" y="64"/>
                    <a:pt x="7" y="67"/>
                  </a:cubicBezTo>
                  <a:cubicBezTo>
                    <a:pt x="7" y="68"/>
                    <a:pt x="6" y="71"/>
                    <a:pt x="5" y="72"/>
                  </a:cubicBezTo>
                  <a:cubicBezTo>
                    <a:pt x="3" y="75"/>
                    <a:pt x="0" y="80"/>
                    <a:pt x="1" y="83"/>
                  </a:cubicBezTo>
                  <a:cubicBezTo>
                    <a:pt x="2" y="85"/>
                    <a:pt x="3" y="86"/>
                    <a:pt x="4" y="88"/>
                  </a:cubicBezTo>
                  <a:cubicBezTo>
                    <a:pt x="5" y="88"/>
                    <a:pt x="10" y="92"/>
                    <a:pt x="9" y="93"/>
                  </a:cubicBezTo>
                  <a:cubicBezTo>
                    <a:pt x="8" y="97"/>
                    <a:pt x="7" y="102"/>
                    <a:pt x="6" y="106"/>
                  </a:cubicBezTo>
                  <a:cubicBezTo>
                    <a:pt x="4" y="109"/>
                    <a:pt x="2" y="114"/>
                    <a:pt x="4" y="117"/>
                  </a:cubicBezTo>
                  <a:cubicBezTo>
                    <a:pt x="5" y="118"/>
                    <a:pt x="7" y="120"/>
                    <a:pt x="7" y="122"/>
                  </a:cubicBezTo>
                  <a:cubicBezTo>
                    <a:pt x="8" y="124"/>
                    <a:pt x="8" y="126"/>
                    <a:pt x="8" y="128"/>
                  </a:cubicBezTo>
                  <a:cubicBezTo>
                    <a:pt x="9" y="133"/>
                    <a:pt x="9" y="136"/>
                    <a:pt x="12" y="141"/>
                  </a:cubicBezTo>
                  <a:cubicBezTo>
                    <a:pt x="12" y="142"/>
                    <a:pt x="14" y="144"/>
                    <a:pt x="14" y="146"/>
                  </a:cubicBezTo>
                  <a:cubicBezTo>
                    <a:pt x="13" y="148"/>
                    <a:pt x="12" y="151"/>
                    <a:pt x="12" y="153"/>
                  </a:cubicBezTo>
                  <a:cubicBezTo>
                    <a:pt x="11" y="157"/>
                    <a:pt x="10" y="161"/>
                    <a:pt x="10" y="165"/>
                  </a:cubicBezTo>
                  <a:cubicBezTo>
                    <a:pt x="10" y="167"/>
                    <a:pt x="10" y="169"/>
                    <a:pt x="10" y="171"/>
                  </a:cubicBezTo>
                  <a:cubicBezTo>
                    <a:pt x="11" y="174"/>
                    <a:pt x="14" y="173"/>
                    <a:pt x="16" y="173"/>
                  </a:cubicBezTo>
                  <a:cubicBezTo>
                    <a:pt x="18" y="173"/>
                    <a:pt x="20" y="170"/>
                    <a:pt x="21" y="169"/>
                  </a:cubicBezTo>
                  <a:cubicBezTo>
                    <a:pt x="23" y="168"/>
                    <a:pt x="25" y="167"/>
                    <a:pt x="27" y="166"/>
                  </a:cubicBezTo>
                  <a:cubicBezTo>
                    <a:pt x="29" y="165"/>
                    <a:pt x="31" y="165"/>
                    <a:pt x="33" y="164"/>
                  </a:cubicBezTo>
                  <a:cubicBezTo>
                    <a:pt x="35" y="164"/>
                    <a:pt x="36" y="161"/>
                    <a:pt x="37" y="160"/>
                  </a:cubicBezTo>
                  <a:cubicBezTo>
                    <a:pt x="39" y="156"/>
                    <a:pt x="44" y="156"/>
                    <a:pt x="46" y="152"/>
                  </a:cubicBezTo>
                  <a:cubicBezTo>
                    <a:pt x="48" y="150"/>
                    <a:pt x="48" y="150"/>
                    <a:pt x="51" y="149"/>
                  </a:cubicBezTo>
                  <a:cubicBezTo>
                    <a:pt x="52" y="149"/>
                    <a:pt x="54" y="149"/>
                    <a:pt x="55" y="149"/>
                  </a:cubicBezTo>
                  <a:cubicBezTo>
                    <a:pt x="56" y="149"/>
                    <a:pt x="56" y="148"/>
                    <a:pt x="57" y="147"/>
                  </a:cubicBezTo>
                  <a:cubicBezTo>
                    <a:pt x="59" y="145"/>
                    <a:pt x="62" y="147"/>
                    <a:pt x="64" y="145"/>
                  </a:cubicBezTo>
                  <a:cubicBezTo>
                    <a:pt x="67" y="143"/>
                    <a:pt x="69" y="142"/>
                    <a:pt x="71" y="140"/>
                  </a:cubicBezTo>
                  <a:cubicBezTo>
                    <a:pt x="72" y="138"/>
                    <a:pt x="74" y="137"/>
                    <a:pt x="75" y="136"/>
                  </a:cubicBezTo>
                  <a:cubicBezTo>
                    <a:pt x="77" y="134"/>
                    <a:pt x="76" y="131"/>
                    <a:pt x="76" y="129"/>
                  </a:cubicBezTo>
                  <a:cubicBezTo>
                    <a:pt x="77" y="125"/>
                    <a:pt x="75" y="121"/>
                    <a:pt x="75" y="116"/>
                  </a:cubicBezTo>
                  <a:cubicBezTo>
                    <a:pt x="74" y="115"/>
                    <a:pt x="72" y="113"/>
                    <a:pt x="70" y="112"/>
                  </a:cubicBezTo>
                  <a:cubicBezTo>
                    <a:pt x="70" y="111"/>
                    <a:pt x="68" y="108"/>
                    <a:pt x="68" y="107"/>
                  </a:cubicBezTo>
                  <a:cubicBezTo>
                    <a:pt x="70" y="105"/>
                    <a:pt x="71" y="104"/>
                    <a:pt x="72" y="101"/>
                  </a:cubicBezTo>
                  <a:cubicBezTo>
                    <a:pt x="72" y="99"/>
                    <a:pt x="72" y="97"/>
                    <a:pt x="71" y="94"/>
                  </a:cubicBezTo>
                  <a:cubicBezTo>
                    <a:pt x="70" y="93"/>
                    <a:pt x="72" y="91"/>
                    <a:pt x="73" y="89"/>
                  </a:cubicBezTo>
                  <a:cubicBezTo>
                    <a:pt x="74" y="87"/>
                    <a:pt x="74" y="85"/>
                    <a:pt x="75" y="83"/>
                  </a:cubicBezTo>
                  <a:cubicBezTo>
                    <a:pt x="76" y="79"/>
                    <a:pt x="71" y="75"/>
                    <a:pt x="68" y="72"/>
                  </a:cubicBezTo>
                  <a:cubicBezTo>
                    <a:pt x="67" y="71"/>
                    <a:pt x="66" y="69"/>
                    <a:pt x="65" y="69"/>
                  </a:cubicBezTo>
                  <a:cubicBezTo>
                    <a:pt x="62" y="68"/>
                    <a:pt x="61" y="67"/>
                    <a:pt x="60" y="65"/>
                  </a:cubicBezTo>
                  <a:cubicBezTo>
                    <a:pt x="59" y="63"/>
                    <a:pt x="59" y="61"/>
                    <a:pt x="59" y="58"/>
                  </a:cubicBezTo>
                  <a:cubicBezTo>
                    <a:pt x="59" y="57"/>
                    <a:pt x="62" y="55"/>
                    <a:pt x="62" y="53"/>
                  </a:cubicBezTo>
                  <a:cubicBezTo>
                    <a:pt x="62" y="51"/>
                    <a:pt x="62" y="49"/>
                    <a:pt x="62" y="47"/>
                  </a:cubicBezTo>
                  <a:cubicBezTo>
                    <a:pt x="62" y="46"/>
                    <a:pt x="66" y="44"/>
                    <a:pt x="67" y="43"/>
                  </a:cubicBezTo>
                  <a:cubicBezTo>
                    <a:pt x="67" y="43"/>
                    <a:pt x="70" y="43"/>
                    <a:pt x="70" y="42"/>
                  </a:cubicBezTo>
                  <a:cubicBezTo>
                    <a:pt x="71" y="41"/>
                    <a:pt x="72" y="39"/>
                    <a:pt x="73" y="37"/>
                  </a:cubicBezTo>
                  <a:cubicBezTo>
                    <a:pt x="74" y="35"/>
                    <a:pt x="73" y="31"/>
                    <a:pt x="72" y="29"/>
                  </a:cubicBezTo>
                  <a:cubicBezTo>
                    <a:pt x="71" y="28"/>
                    <a:pt x="68" y="22"/>
                    <a:pt x="67" y="22"/>
                  </a:cubicBezTo>
                  <a:cubicBezTo>
                    <a:pt x="63" y="21"/>
                    <a:pt x="62" y="20"/>
                    <a:pt x="59" y="17"/>
                  </a:cubicBezTo>
                  <a:cubicBezTo>
                    <a:pt x="61" y="16"/>
                    <a:pt x="63" y="15"/>
                    <a:pt x="64" y="14"/>
                  </a:cubicBezTo>
                  <a:cubicBezTo>
                    <a:pt x="66" y="12"/>
                    <a:pt x="68" y="11"/>
                    <a:pt x="66" y="9"/>
                  </a:cubicBezTo>
                  <a:cubicBezTo>
                    <a:pt x="63" y="7"/>
                    <a:pt x="61" y="2"/>
                    <a:pt x="58" y="0"/>
                  </a:cubicBezTo>
                  <a:cubicBezTo>
                    <a:pt x="58" y="2"/>
                    <a:pt x="58" y="4"/>
                    <a:pt x="58" y="6"/>
                  </a:cubicBezTo>
                  <a:cubicBezTo>
                    <a:pt x="57" y="9"/>
                    <a:pt x="57" y="8"/>
                    <a:pt x="55" y="9"/>
                  </a:cubicBezTo>
                  <a:cubicBezTo>
                    <a:pt x="52" y="10"/>
                    <a:pt x="51" y="10"/>
                    <a:pt x="50" y="13"/>
                  </a:cubicBezTo>
                  <a:cubicBezTo>
                    <a:pt x="49" y="14"/>
                    <a:pt x="46" y="15"/>
                    <a:pt x="45" y="14"/>
                  </a:cubicBezTo>
                  <a:cubicBezTo>
                    <a:pt x="43" y="13"/>
                    <a:pt x="41" y="12"/>
                    <a:pt x="39" y="13"/>
                  </a:cubicBezTo>
                  <a:cubicBezTo>
                    <a:pt x="38" y="14"/>
                    <a:pt x="37" y="17"/>
                    <a:pt x="36" y="19"/>
                  </a:cubicBezTo>
                  <a:cubicBezTo>
                    <a:pt x="36" y="20"/>
                    <a:pt x="33" y="21"/>
                    <a:pt x="32" y="20"/>
                  </a:cubicBezTo>
                  <a:cubicBezTo>
                    <a:pt x="30" y="19"/>
                    <a:pt x="28" y="18"/>
                    <a:pt x="26" y="19"/>
                  </a:cubicBezTo>
                  <a:cubicBezTo>
                    <a:pt x="25" y="20"/>
                    <a:pt x="25" y="24"/>
                    <a:pt x="24" y="25"/>
                  </a:cubicBezTo>
                  <a:cubicBezTo>
                    <a:pt x="23" y="27"/>
                    <a:pt x="22" y="28"/>
                    <a:pt x="21" y="30"/>
                  </a:cubicBezTo>
                  <a:cubicBezTo>
                    <a:pt x="21" y="32"/>
                    <a:pt x="21" y="34"/>
                    <a:pt x="20" y="36"/>
                  </a:cubicBezTo>
                  <a:cubicBezTo>
                    <a:pt x="18" y="38"/>
                    <a:pt x="18" y="38"/>
                    <a:pt x="14" y="38"/>
                  </a:cubicBezTo>
                  <a:cubicBezTo>
                    <a:pt x="12" y="38"/>
                    <a:pt x="12" y="39"/>
                    <a:pt x="12" y="41"/>
                  </a:cubicBezTo>
                  <a:cubicBezTo>
                    <a:pt x="11" y="43"/>
                    <a:pt x="11" y="45"/>
                    <a:pt x="11" y="47"/>
                  </a:cubicBezTo>
                  <a:cubicBezTo>
                    <a:pt x="10" y="52"/>
                    <a:pt x="9" y="55"/>
                    <a:pt x="7" y="59"/>
                  </a:cubicBezTo>
                </a:path>
              </a:pathLst>
            </a:custGeom>
            <a:solidFill>
              <a:srgbClr val="F5F1EF"/>
            </a:solidFill>
            <a:ln algn="ctr" cap="rnd" w="3175">
              <a:solidFill>
                <a:srgbClr val="C8C1BC"/>
              </a:solidFill>
              <a:round/>
              <a:headEnd/>
              <a:tailEnd/>
            </a:ln>
          </p:spPr>
          <p:txBody>
            <a:bodyPr/>
            <a:lstStyle/>
            <a:p>
              <a:endParaRPr altLang="en-US" dirty="0" lang="zh-CN" sz="1800">
                <a:latin typeface="+mj-ea"/>
                <a:ea typeface="+mj-ea"/>
              </a:endParaRPr>
            </a:p>
          </p:txBody>
        </p:sp>
        <p:sp>
          <p:nvSpPr>
            <p:cNvPr id="18479" name="Freeform 15"/>
            <p:cNvSpPr>
              <a:spLocks noChangeAspect="1"/>
            </p:cNvSpPr>
            <p:nvPr/>
          </p:nvSpPr>
          <p:spPr bwMode="gray">
            <a:xfrm>
              <a:off x="2967465" y="3012563"/>
              <a:ext cx="419634" cy="714575"/>
            </a:xfrm>
            <a:custGeom>
              <a:avLst/>
              <a:gdLst>
                <a:gd fmla="*/ 2147483647 w 121" name="T0"/>
                <a:gd fmla="*/ 2147483647 h 212" name="T1"/>
                <a:gd fmla="*/ 2147483647 w 121" name="T2"/>
                <a:gd fmla="*/ 2147483647 h 212" name="T3"/>
                <a:gd fmla="*/ 2147483647 w 121" name="T4"/>
                <a:gd fmla="*/ 2147483647 h 212" name="T5"/>
                <a:gd fmla="*/ 2147483647 w 121" name="T6"/>
                <a:gd fmla="*/ 2147483647 h 212" name="T7"/>
                <a:gd fmla="*/ 2147483647 w 121" name="T8"/>
                <a:gd fmla="*/ 2147483647 h 212" name="T9"/>
                <a:gd fmla="*/ 2147483647 w 121" name="T10"/>
                <a:gd fmla="*/ 2147483647 h 212" name="T11"/>
                <a:gd fmla="*/ 2147483647 w 121" name="T12"/>
                <a:gd fmla="*/ 2147483647 h 212" name="T13"/>
                <a:gd fmla="*/ 2147483647 w 121" name="T14"/>
                <a:gd fmla="*/ 2147483647 h 212" name="T15"/>
                <a:gd fmla="*/ 2147483647 w 121" name="T16"/>
                <a:gd fmla="*/ 2147483647 h 212" name="T17"/>
                <a:gd fmla="*/ 2147483647 w 121" name="T18"/>
                <a:gd fmla="*/ 2147483647 h 212" name="T19"/>
                <a:gd fmla="*/ 2147483647 w 121" name="T20"/>
                <a:gd fmla="*/ 2147483647 h 212" name="T21"/>
                <a:gd fmla="*/ 2147483647 w 121" name="T22"/>
                <a:gd fmla="*/ 2147483647 h 212" name="T23"/>
                <a:gd fmla="*/ 2147483647 w 121" name="T24"/>
                <a:gd fmla="*/ 2147483647 h 212" name="T25"/>
                <a:gd fmla="*/ 2147483647 w 121" name="T26"/>
                <a:gd fmla="*/ 2147483647 h 212" name="T27"/>
                <a:gd fmla="*/ 2147483647 w 121" name="T28"/>
                <a:gd fmla="*/ 2147483647 h 212" name="T29"/>
                <a:gd fmla="*/ 0 w 121" name="T30"/>
                <a:gd fmla="*/ 2147483647 h 212" name="T31"/>
                <a:gd fmla="*/ 2147483647 w 121" name="T32"/>
                <a:gd fmla="*/ 2147483647 h 212" name="T33"/>
                <a:gd fmla="*/ 2147483647 w 121" name="T34"/>
                <a:gd fmla="*/ 2147483647 h 212" name="T35"/>
                <a:gd fmla="*/ 2147483647 w 121" name="T36"/>
                <a:gd fmla="*/ 2147483647 h 212" name="T37"/>
                <a:gd fmla="*/ 2147483647 w 121" name="T38"/>
                <a:gd fmla="*/ 2147483647 h 212" name="T39"/>
                <a:gd fmla="*/ 2147483647 w 121" name="T40"/>
                <a:gd fmla="*/ 2147483647 h 212" name="T41"/>
                <a:gd fmla="*/ 2147483647 w 121" name="T42"/>
                <a:gd fmla="*/ 2147483647 h 212" name="T43"/>
                <a:gd fmla="*/ 2147483647 w 121" name="T44"/>
                <a:gd fmla="*/ 2147483647 h 212" name="T45"/>
                <a:gd fmla="*/ 2147483647 w 121" name="T46"/>
                <a:gd fmla="*/ 2147483647 h 212" name="T47"/>
                <a:gd fmla="*/ 2147483647 w 121" name="T48"/>
                <a:gd fmla="*/ 2147483647 h 212" name="T49"/>
                <a:gd fmla="*/ 2147483647 w 121" name="T50"/>
                <a:gd fmla="*/ 2147483647 h 212" name="T51"/>
                <a:gd fmla="*/ 2147483647 w 121" name="T52"/>
                <a:gd fmla="*/ 2147483647 h 212" name="T53"/>
                <a:gd fmla="*/ 2147483647 w 121" name="T54"/>
                <a:gd fmla="*/ 2147483647 h 212" name="T55"/>
                <a:gd fmla="*/ 2147483647 w 121" name="T56"/>
                <a:gd fmla="*/ 2147483647 h 212" name="T57"/>
                <a:gd fmla="*/ 2147483647 w 121" name="T58"/>
                <a:gd fmla="*/ 2147483647 h 212" name="T59"/>
                <a:gd fmla="*/ 2147483647 w 121" name="T60"/>
                <a:gd fmla="*/ 2147483647 h 212" name="T61"/>
                <a:gd fmla="*/ 2147483647 w 121" name="T62"/>
                <a:gd fmla="*/ 2147483647 h 212" name="T63"/>
                <a:gd fmla="*/ 2147483647 w 121" name="T64"/>
                <a:gd fmla="*/ 2147483647 h 212" name="T65"/>
                <a:gd fmla="*/ 2147483647 w 121" name="T66"/>
                <a:gd fmla="*/ 2147483647 h 212" name="T67"/>
                <a:gd fmla="*/ 2147483647 w 121" name="T68"/>
                <a:gd fmla="*/ 2147483647 h 212" name="T69"/>
                <a:gd fmla="*/ 2147483647 w 121" name="T70"/>
                <a:gd fmla="*/ 2147483647 h 212" name="T71"/>
                <a:gd fmla="*/ 2147483647 w 121" name="T72"/>
                <a:gd fmla="*/ 2147483647 h 212" name="T73"/>
                <a:gd fmla="*/ 2147483647 w 121" name="T74"/>
                <a:gd fmla="*/ 2147483647 h 212" name="T75"/>
                <a:gd fmla="*/ 2147483647 w 121" name="T76"/>
                <a:gd fmla="*/ 2147483647 h 212" name="T77"/>
                <a:gd fmla="*/ 2147483647 w 121" name="T78"/>
                <a:gd fmla="*/ 2147483647 h 212" name="T79"/>
                <a:gd fmla="*/ 2147483647 w 121" name="T80"/>
                <a:gd fmla="*/ 2147483647 h 212" name="T81"/>
                <a:gd fmla="*/ 2147483647 w 121" name="T82"/>
                <a:gd fmla="*/ 2147483647 h 212" name="T83"/>
                <a:gd fmla="*/ 2147483647 w 121" name="T84"/>
                <a:gd fmla="*/ 2147483647 h 212" name="T85"/>
                <a:gd fmla="*/ 2147483647 w 121" name="T86"/>
                <a:gd fmla="*/ 2147483647 h 212" name="T87"/>
                <a:gd fmla="*/ 2147483647 w 121" name="T88"/>
                <a:gd fmla="*/ 2147483647 h 212" name="T89"/>
                <a:gd fmla="*/ 2147483647 w 121" name="T90"/>
                <a:gd fmla="*/ 2147483647 h 212" name="T91"/>
                <a:gd fmla="*/ 2147483647 w 121" name="T92"/>
                <a:gd fmla="*/ 2147483647 h 212" name="T93"/>
                <a:gd fmla="*/ 2147483647 w 121" name="T94"/>
                <a:gd fmla="*/ 2147483647 h 212" name="T95"/>
                <a:gd fmla="*/ 2147483647 w 121" name="T96"/>
                <a:gd fmla="*/ 2147483647 h 212" name="T97"/>
                <a:gd fmla="*/ 2147483647 w 121" name="T98"/>
                <a:gd fmla="*/ 2147483647 h 212" name="T99"/>
                <a:gd fmla="*/ 2147483647 w 121" name="T100"/>
                <a:gd fmla="*/ 2147483647 h 212" name="T101"/>
                <a:gd fmla="*/ 2147483647 w 121" name="T102"/>
                <a:gd fmla="*/ 2147483647 h 212" name="T103"/>
                <a:gd fmla="*/ 2147483647 w 121" name="T104"/>
                <a:gd fmla="*/ 2147483647 h 212" name="T105"/>
                <a:gd fmla="*/ 2147483647 w 121" name="T106"/>
                <a:gd fmla="*/ 2147483647 h 212" name="T107"/>
                <a:gd fmla="*/ 2147483647 w 121" name="T108"/>
                <a:gd fmla="*/ 2147483647 h 212" name="T109"/>
                <a:gd fmla="*/ 2147483647 w 121" name="T110"/>
                <a:gd fmla="*/ 2147483647 h 212"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121" name="T168"/>
                <a:gd fmla="*/ 0 h 212" name="T169"/>
                <a:gd fmla="*/ 121 w 121" name="T170"/>
                <a:gd fmla="*/ 212 h 212" name="T17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212" w="121">
                  <a:moveTo>
                    <a:pt x="22" y="70"/>
                  </a:moveTo>
                  <a:cubicBezTo>
                    <a:pt x="22" y="72"/>
                    <a:pt x="22" y="74"/>
                    <a:pt x="22" y="76"/>
                  </a:cubicBezTo>
                  <a:cubicBezTo>
                    <a:pt x="23" y="78"/>
                    <a:pt x="23" y="79"/>
                    <a:pt x="24" y="81"/>
                  </a:cubicBezTo>
                  <a:cubicBezTo>
                    <a:pt x="25" y="84"/>
                    <a:pt x="25" y="84"/>
                    <a:pt x="28" y="85"/>
                  </a:cubicBezTo>
                  <a:cubicBezTo>
                    <a:pt x="29" y="85"/>
                    <a:pt x="31" y="85"/>
                    <a:pt x="33" y="86"/>
                  </a:cubicBezTo>
                  <a:cubicBezTo>
                    <a:pt x="35" y="86"/>
                    <a:pt x="36" y="86"/>
                    <a:pt x="38" y="88"/>
                  </a:cubicBezTo>
                  <a:cubicBezTo>
                    <a:pt x="39" y="89"/>
                    <a:pt x="41" y="89"/>
                    <a:pt x="43" y="90"/>
                  </a:cubicBezTo>
                  <a:cubicBezTo>
                    <a:pt x="47" y="91"/>
                    <a:pt x="50" y="92"/>
                    <a:pt x="54" y="94"/>
                  </a:cubicBezTo>
                  <a:cubicBezTo>
                    <a:pt x="56" y="95"/>
                    <a:pt x="56" y="101"/>
                    <a:pt x="55" y="104"/>
                  </a:cubicBezTo>
                  <a:cubicBezTo>
                    <a:pt x="54" y="108"/>
                    <a:pt x="52" y="110"/>
                    <a:pt x="55" y="114"/>
                  </a:cubicBezTo>
                  <a:cubicBezTo>
                    <a:pt x="57" y="116"/>
                    <a:pt x="57" y="122"/>
                    <a:pt x="54" y="123"/>
                  </a:cubicBezTo>
                  <a:cubicBezTo>
                    <a:pt x="52" y="124"/>
                    <a:pt x="51" y="124"/>
                    <a:pt x="48" y="124"/>
                  </a:cubicBezTo>
                  <a:cubicBezTo>
                    <a:pt x="46" y="124"/>
                    <a:pt x="46" y="125"/>
                    <a:pt x="44" y="127"/>
                  </a:cubicBezTo>
                  <a:cubicBezTo>
                    <a:pt x="43" y="126"/>
                    <a:pt x="41" y="125"/>
                    <a:pt x="39" y="124"/>
                  </a:cubicBezTo>
                  <a:cubicBezTo>
                    <a:pt x="39" y="126"/>
                    <a:pt x="39" y="128"/>
                    <a:pt x="39" y="130"/>
                  </a:cubicBezTo>
                  <a:cubicBezTo>
                    <a:pt x="39" y="131"/>
                    <a:pt x="41" y="132"/>
                    <a:pt x="41" y="132"/>
                  </a:cubicBezTo>
                  <a:cubicBezTo>
                    <a:pt x="41" y="133"/>
                    <a:pt x="40" y="134"/>
                    <a:pt x="39" y="134"/>
                  </a:cubicBezTo>
                  <a:cubicBezTo>
                    <a:pt x="36" y="135"/>
                    <a:pt x="34" y="135"/>
                    <a:pt x="32" y="136"/>
                  </a:cubicBezTo>
                  <a:cubicBezTo>
                    <a:pt x="29" y="137"/>
                    <a:pt x="29" y="136"/>
                    <a:pt x="26" y="134"/>
                  </a:cubicBezTo>
                  <a:cubicBezTo>
                    <a:pt x="24" y="133"/>
                    <a:pt x="22" y="132"/>
                    <a:pt x="20" y="132"/>
                  </a:cubicBezTo>
                  <a:cubicBezTo>
                    <a:pt x="17" y="133"/>
                    <a:pt x="16" y="133"/>
                    <a:pt x="14" y="135"/>
                  </a:cubicBezTo>
                  <a:cubicBezTo>
                    <a:pt x="13" y="137"/>
                    <a:pt x="15" y="139"/>
                    <a:pt x="14" y="141"/>
                  </a:cubicBezTo>
                  <a:cubicBezTo>
                    <a:pt x="13" y="143"/>
                    <a:pt x="12" y="145"/>
                    <a:pt x="11" y="147"/>
                  </a:cubicBezTo>
                  <a:cubicBezTo>
                    <a:pt x="13" y="148"/>
                    <a:pt x="16" y="149"/>
                    <a:pt x="18" y="151"/>
                  </a:cubicBezTo>
                  <a:cubicBezTo>
                    <a:pt x="20" y="152"/>
                    <a:pt x="19" y="156"/>
                    <a:pt x="18" y="157"/>
                  </a:cubicBezTo>
                  <a:cubicBezTo>
                    <a:pt x="17" y="160"/>
                    <a:pt x="16" y="161"/>
                    <a:pt x="16" y="165"/>
                  </a:cubicBezTo>
                  <a:cubicBezTo>
                    <a:pt x="16" y="167"/>
                    <a:pt x="17" y="170"/>
                    <a:pt x="18" y="172"/>
                  </a:cubicBezTo>
                  <a:cubicBezTo>
                    <a:pt x="15" y="172"/>
                    <a:pt x="12" y="174"/>
                    <a:pt x="10" y="174"/>
                  </a:cubicBezTo>
                  <a:cubicBezTo>
                    <a:pt x="6" y="174"/>
                    <a:pt x="5" y="176"/>
                    <a:pt x="2" y="178"/>
                  </a:cubicBezTo>
                  <a:cubicBezTo>
                    <a:pt x="4" y="179"/>
                    <a:pt x="6" y="180"/>
                    <a:pt x="7" y="181"/>
                  </a:cubicBezTo>
                  <a:cubicBezTo>
                    <a:pt x="8" y="182"/>
                    <a:pt x="8" y="185"/>
                    <a:pt x="8" y="186"/>
                  </a:cubicBezTo>
                  <a:cubicBezTo>
                    <a:pt x="6" y="190"/>
                    <a:pt x="4" y="192"/>
                    <a:pt x="0" y="193"/>
                  </a:cubicBezTo>
                  <a:cubicBezTo>
                    <a:pt x="4" y="194"/>
                    <a:pt x="7" y="194"/>
                    <a:pt x="11" y="193"/>
                  </a:cubicBezTo>
                  <a:cubicBezTo>
                    <a:pt x="11" y="195"/>
                    <a:pt x="10" y="196"/>
                    <a:pt x="11" y="197"/>
                  </a:cubicBezTo>
                  <a:cubicBezTo>
                    <a:pt x="13" y="199"/>
                    <a:pt x="14" y="199"/>
                    <a:pt x="17" y="199"/>
                  </a:cubicBezTo>
                  <a:cubicBezTo>
                    <a:pt x="19" y="199"/>
                    <a:pt x="21" y="198"/>
                    <a:pt x="22" y="197"/>
                  </a:cubicBezTo>
                  <a:cubicBezTo>
                    <a:pt x="24" y="197"/>
                    <a:pt x="24" y="195"/>
                    <a:pt x="25" y="195"/>
                  </a:cubicBezTo>
                  <a:cubicBezTo>
                    <a:pt x="27" y="195"/>
                    <a:pt x="29" y="194"/>
                    <a:pt x="31" y="194"/>
                  </a:cubicBezTo>
                  <a:cubicBezTo>
                    <a:pt x="34" y="195"/>
                    <a:pt x="33" y="195"/>
                    <a:pt x="33" y="198"/>
                  </a:cubicBezTo>
                  <a:cubicBezTo>
                    <a:pt x="33" y="199"/>
                    <a:pt x="35" y="201"/>
                    <a:pt x="36" y="201"/>
                  </a:cubicBezTo>
                  <a:cubicBezTo>
                    <a:pt x="38" y="200"/>
                    <a:pt x="39" y="200"/>
                    <a:pt x="41" y="198"/>
                  </a:cubicBezTo>
                  <a:cubicBezTo>
                    <a:pt x="43" y="201"/>
                    <a:pt x="43" y="201"/>
                    <a:pt x="46" y="201"/>
                  </a:cubicBezTo>
                  <a:cubicBezTo>
                    <a:pt x="47" y="201"/>
                    <a:pt x="50" y="203"/>
                    <a:pt x="51" y="204"/>
                  </a:cubicBezTo>
                  <a:cubicBezTo>
                    <a:pt x="52" y="205"/>
                    <a:pt x="53" y="206"/>
                    <a:pt x="54" y="206"/>
                  </a:cubicBezTo>
                  <a:cubicBezTo>
                    <a:pt x="54" y="206"/>
                    <a:pt x="55" y="205"/>
                    <a:pt x="56" y="204"/>
                  </a:cubicBezTo>
                  <a:cubicBezTo>
                    <a:pt x="58" y="203"/>
                    <a:pt x="60" y="202"/>
                    <a:pt x="62" y="202"/>
                  </a:cubicBezTo>
                  <a:cubicBezTo>
                    <a:pt x="64" y="202"/>
                    <a:pt x="66" y="203"/>
                    <a:pt x="68" y="204"/>
                  </a:cubicBezTo>
                  <a:cubicBezTo>
                    <a:pt x="69" y="205"/>
                    <a:pt x="71" y="207"/>
                    <a:pt x="73" y="207"/>
                  </a:cubicBezTo>
                  <a:cubicBezTo>
                    <a:pt x="76" y="207"/>
                    <a:pt x="78" y="208"/>
                    <a:pt x="80" y="208"/>
                  </a:cubicBezTo>
                  <a:cubicBezTo>
                    <a:pt x="81" y="208"/>
                    <a:pt x="81" y="209"/>
                    <a:pt x="81" y="210"/>
                  </a:cubicBezTo>
                  <a:cubicBezTo>
                    <a:pt x="82" y="212"/>
                    <a:pt x="82" y="211"/>
                    <a:pt x="84" y="211"/>
                  </a:cubicBezTo>
                  <a:cubicBezTo>
                    <a:pt x="87" y="211"/>
                    <a:pt x="88" y="211"/>
                    <a:pt x="90" y="210"/>
                  </a:cubicBezTo>
                  <a:cubicBezTo>
                    <a:pt x="91" y="209"/>
                    <a:pt x="93" y="209"/>
                    <a:pt x="93" y="209"/>
                  </a:cubicBezTo>
                  <a:cubicBezTo>
                    <a:pt x="93" y="209"/>
                    <a:pt x="94" y="206"/>
                    <a:pt x="94" y="206"/>
                  </a:cubicBezTo>
                  <a:cubicBezTo>
                    <a:pt x="95" y="203"/>
                    <a:pt x="95" y="203"/>
                    <a:pt x="94" y="200"/>
                  </a:cubicBezTo>
                  <a:cubicBezTo>
                    <a:pt x="93" y="199"/>
                    <a:pt x="92" y="198"/>
                    <a:pt x="92" y="197"/>
                  </a:cubicBezTo>
                  <a:cubicBezTo>
                    <a:pt x="91" y="196"/>
                    <a:pt x="92" y="194"/>
                    <a:pt x="92" y="193"/>
                  </a:cubicBezTo>
                  <a:cubicBezTo>
                    <a:pt x="93" y="190"/>
                    <a:pt x="94" y="190"/>
                    <a:pt x="97" y="189"/>
                  </a:cubicBezTo>
                  <a:cubicBezTo>
                    <a:pt x="99" y="188"/>
                    <a:pt x="101" y="189"/>
                    <a:pt x="103" y="188"/>
                  </a:cubicBezTo>
                  <a:cubicBezTo>
                    <a:pt x="105" y="187"/>
                    <a:pt x="105" y="185"/>
                    <a:pt x="103" y="183"/>
                  </a:cubicBezTo>
                  <a:cubicBezTo>
                    <a:pt x="101" y="181"/>
                    <a:pt x="100" y="182"/>
                    <a:pt x="98" y="181"/>
                  </a:cubicBezTo>
                  <a:cubicBezTo>
                    <a:pt x="95" y="180"/>
                    <a:pt x="95" y="181"/>
                    <a:pt x="94" y="178"/>
                  </a:cubicBezTo>
                  <a:cubicBezTo>
                    <a:pt x="94" y="176"/>
                    <a:pt x="90" y="177"/>
                    <a:pt x="89" y="176"/>
                  </a:cubicBezTo>
                  <a:cubicBezTo>
                    <a:pt x="86" y="174"/>
                    <a:pt x="90" y="173"/>
                    <a:pt x="92" y="173"/>
                  </a:cubicBezTo>
                  <a:cubicBezTo>
                    <a:pt x="94" y="172"/>
                    <a:pt x="96" y="172"/>
                    <a:pt x="98" y="172"/>
                  </a:cubicBezTo>
                  <a:cubicBezTo>
                    <a:pt x="100" y="172"/>
                    <a:pt x="102" y="173"/>
                    <a:pt x="104" y="173"/>
                  </a:cubicBezTo>
                  <a:cubicBezTo>
                    <a:pt x="106" y="174"/>
                    <a:pt x="107" y="172"/>
                    <a:pt x="109" y="171"/>
                  </a:cubicBezTo>
                  <a:cubicBezTo>
                    <a:pt x="112" y="170"/>
                    <a:pt x="112" y="171"/>
                    <a:pt x="114" y="173"/>
                  </a:cubicBezTo>
                  <a:cubicBezTo>
                    <a:pt x="115" y="174"/>
                    <a:pt x="116" y="172"/>
                    <a:pt x="118" y="171"/>
                  </a:cubicBezTo>
                  <a:cubicBezTo>
                    <a:pt x="119" y="169"/>
                    <a:pt x="120" y="169"/>
                    <a:pt x="120" y="166"/>
                  </a:cubicBezTo>
                  <a:cubicBezTo>
                    <a:pt x="120" y="164"/>
                    <a:pt x="121" y="163"/>
                    <a:pt x="119" y="161"/>
                  </a:cubicBezTo>
                  <a:cubicBezTo>
                    <a:pt x="118" y="160"/>
                    <a:pt x="116" y="158"/>
                    <a:pt x="115" y="157"/>
                  </a:cubicBezTo>
                  <a:cubicBezTo>
                    <a:pt x="114" y="156"/>
                    <a:pt x="111" y="154"/>
                    <a:pt x="110" y="152"/>
                  </a:cubicBezTo>
                  <a:cubicBezTo>
                    <a:pt x="110" y="150"/>
                    <a:pt x="109" y="148"/>
                    <a:pt x="109" y="146"/>
                  </a:cubicBezTo>
                  <a:cubicBezTo>
                    <a:pt x="108" y="144"/>
                    <a:pt x="106" y="143"/>
                    <a:pt x="105" y="141"/>
                  </a:cubicBezTo>
                  <a:cubicBezTo>
                    <a:pt x="104" y="140"/>
                    <a:pt x="103" y="138"/>
                    <a:pt x="101" y="137"/>
                  </a:cubicBezTo>
                  <a:cubicBezTo>
                    <a:pt x="100" y="136"/>
                    <a:pt x="100" y="134"/>
                    <a:pt x="100" y="132"/>
                  </a:cubicBezTo>
                  <a:cubicBezTo>
                    <a:pt x="97" y="123"/>
                    <a:pt x="100" y="115"/>
                    <a:pt x="103" y="106"/>
                  </a:cubicBezTo>
                  <a:cubicBezTo>
                    <a:pt x="104" y="102"/>
                    <a:pt x="100" y="99"/>
                    <a:pt x="98" y="95"/>
                  </a:cubicBezTo>
                  <a:cubicBezTo>
                    <a:pt x="97" y="92"/>
                    <a:pt x="97" y="87"/>
                    <a:pt x="97" y="83"/>
                  </a:cubicBezTo>
                  <a:cubicBezTo>
                    <a:pt x="96" y="80"/>
                    <a:pt x="96" y="80"/>
                    <a:pt x="94" y="77"/>
                  </a:cubicBezTo>
                  <a:cubicBezTo>
                    <a:pt x="92" y="75"/>
                    <a:pt x="92" y="75"/>
                    <a:pt x="93" y="72"/>
                  </a:cubicBezTo>
                  <a:cubicBezTo>
                    <a:pt x="94" y="68"/>
                    <a:pt x="95" y="64"/>
                    <a:pt x="96" y="60"/>
                  </a:cubicBezTo>
                  <a:cubicBezTo>
                    <a:pt x="97" y="58"/>
                    <a:pt x="97" y="55"/>
                    <a:pt x="98" y="53"/>
                  </a:cubicBezTo>
                  <a:cubicBezTo>
                    <a:pt x="99" y="51"/>
                    <a:pt x="96" y="50"/>
                    <a:pt x="95" y="48"/>
                  </a:cubicBezTo>
                  <a:cubicBezTo>
                    <a:pt x="94" y="47"/>
                    <a:pt x="92" y="46"/>
                    <a:pt x="91" y="44"/>
                  </a:cubicBezTo>
                  <a:cubicBezTo>
                    <a:pt x="90" y="41"/>
                    <a:pt x="90" y="41"/>
                    <a:pt x="91" y="38"/>
                  </a:cubicBezTo>
                  <a:cubicBezTo>
                    <a:pt x="91" y="36"/>
                    <a:pt x="92" y="34"/>
                    <a:pt x="93" y="33"/>
                  </a:cubicBezTo>
                  <a:cubicBezTo>
                    <a:pt x="94" y="31"/>
                    <a:pt x="96" y="28"/>
                    <a:pt x="96" y="26"/>
                  </a:cubicBezTo>
                  <a:cubicBezTo>
                    <a:pt x="97" y="24"/>
                    <a:pt x="96" y="21"/>
                    <a:pt x="96" y="19"/>
                  </a:cubicBezTo>
                  <a:cubicBezTo>
                    <a:pt x="96" y="17"/>
                    <a:pt x="98" y="15"/>
                    <a:pt x="98" y="13"/>
                  </a:cubicBezTo>
                  <a:cubicBezTo>
                    <a:pt x="99" y="11"/>
                    <a:pt x="99" y="9"/>
                    <a:pt x="99" y="7"/>
                  </a:cubicBezTo>
                  <a:cubicBezTo>
                    <a:pt x="100" y="4"/>
                    <a:pt x="99" y="4"/>
                    <a:pt x="97" y="2"/>
                  </a:cubicBezTo>
                  <a:cubicBezTo>
                    <a:pt x="95" y="0"/>
                    <a:pt x="95" y="1"/>
                    <a:pt x="93" y="3"/>
                  </a:cubicBezTo>
                  <a:cubicBezTo>
                    <a:pt x="91" y="5"/>
                    <a:pt x="91" y="7"/>
                    <a:pt x="90" y="8"/>
                  </a:cubicBezTo>
                  <a:cubicBezTo>
                    <a:pt x="88" y="10"/>
                    <a:pt x="86" y="9"/>
                    <a:pt x="84" y="9"/>
                  </a:cubicBezTo>
                  <a:cubicBezTo>
                    <a:pt x="82" y="9"/>
                    <a:pt x="79" y="7"/>
                    <a:pt x="79" y="8"/>
                  </a:cubicBezTo>
                  <a:cubicBezTo>
                    <a:pt x="78" y="10"/>
                    <a:pt x="77" y="12"/>
                    <a:pt x="76" y="13"/>
                  </a:cubicBezTo>
                  <a:cubicBezTo>
                    <a:pt x="74" y="15"/>
                    <a:pt x="73" y="17"/>
                    <a:pt x="72" y="19"/>
                  </a:cubicBezTo>
                  <a:cubicBezTo>
                    <a:pt x="72" y="22"/>
                    <a:pt x="72" y="23"/>
                    <a:pt x="74" y="26"/>
                  </a:cubicBezTo>
                  <a:cubicBezTo>
                    <a:pt x="75" y="27"/>
                    <a:pt x="72" y="30"/>
                    <a:pt x="71" y="30"/>
                  </a:cubicBezTo>
                  <a:cubicBezTo>
                    <a:pt x="70" y="30"/>
                    <a:pt x="69" y="31"/>
                    <a:pt x="67" y="31"/>
                  </a:cubicBezTo>
                  <a:cubicBezTo>
                    <a:pt x="66" y="31"/>
                    <a:pt x="67" y="33"/>
                    <a:pt x="67" y="33"/>
                  </a:cubicBezTo>
                  <a:cubicBezTo>
                    <a:pt x="66" y="37"/>
                    <a:pt x="64" y="39"/>
                    <a:pt x="62" y="41"/>
                  </a:cubicBezTo>
                  <a:cubicBezTo>
                    <a:pt x="60" y="43"/>
                    <a:pt x="58" y="45"/>
                    <a:pt x="58" y="47"/>
                  </a:cubicBezTo>
                  <a:cubicBezTo>
                    <a:pt x="57" y="49"/>
                    <a:pt x="56" y="52"/>
                    <a:pt x="55" y="54"/>
                  </a:cubicBezTo>
                  <a:cubicBezTo>
                    <a:pt x="54" y="55"/>
                    <a:pt x="53" y="59"/>
                    <a:pt x="51" y="59"/>
                  </a:cubicBezTo>
                  <a:cubicBezTo>
                    <a:pt x="50" y="59"/>
                    <a:pt x="48" y="59"/>
                    <a:pt x="47" y="58"/>
                  </a:cubicBezTo>
                  <a:cubicBezTo>
                    <a:pt x="47" y="58"/>
                    <a:pt x="45" y="56"/>
                    <a:pt x="44" y="55"/>
                  </a:cubicBezTo>
                  <a:cubicBezTo>
                    <a:pt x="42" y="55"/>
                    <a:pt x="39" y="57"/>
                    <a:pt x="37" y="57"/>
                  </a:cubicBezTo>
                  <a:cubicBezTo>
                    <a:pt x="35" y="57"/>
                    <a:pt x="32" y="57"/>
                    <a:pt x="31" y="58"/>
                  </a:cubicBezTo>
                  <a:cubicBezTo>
                    <a:pt x="29" y="60"/>
                    <a:pt x="27" y="61"/>
                    <a:pt x="25" y="63"/>
                  </a:cubicBezTo>
                  <a:cubicBezTo>
                    <a:pt x="24" y="65"/>
                    <a:pt x="23" y="68"/>
                    <a:pt x="22" y="70"/>
                  </a:cubicBezTo>
                </a:path>
              </a:pathLst>
            </a:custGeom>
            <a:solidFill>
              <a:srgbClr val="F5F1EF"/>
            </a:solidFill>
            <a:ln algn="ctr" cap="rnd" w="3175">
              <a:solidFill>
                <a:srgbClr val="C8C1BC"/>
              </a:solidFill>
              <a:round/>
              <a:headEnd/>
              <a:tailEnd/>
            </a:ln>
          </p:spPr>
          <p:txBody>
            <a:bodyPr/>
            <a:lstStyle/>
            <a:p>
              <a:endParaRPr altLang="en-US" dirty="0" lang="zh-CN" sz="1800">
                <a:latin typeface="+mj-ea"/>
                <a:ea typeface="+mj-ea"/>
              </a:endParaRPr>
            </a:p>
          </p:txBody>
        </p:sp>
        <p:sp>
          <p:nvSpPr>
            <p:cNvPr id="18480" name="Freeform 16"/>
            <p:cNvSpPr>
              <a:spLocks noChangeAspect="1"/>
            </p:cNvSpPr>
            <p:nvPr/>
          </p:nvSpPr>
          <p:spPr bwMode="gray">
            <a:xfrm>
              <a:off x="3669242" y="2877712"/>
              <a:ext cx="35805" cy="40317"/>
            </a:xfrm>
            <a:custGeom>
              <a:avLst/>
              <a:gdLst>
                <a:gd fmla="*/ 2147483647 w 10" name="T0"/>
                <a:gd fmla="*/ 2147483647 h 12" name="T1"/>
                <a:gd fmla="*/ 2147483647 w 10" name="T2"/>
                <a:gd fmla="*/ 0 h 12" name="T3"/>
                <a:gd fmla="*/ 2147483647 w 10" name="T4"/>
                <a:gd fmla="*/ 2147483647 h 12" name="T5"/>
                <a:gd fmla="*/ 2147483647 w 10" name="T6"/>
                <a:gd fmla="*/ 2147483647 h 12" name="T7"/>
                <a:gd fmla="*/ 2147483647 w 10" name="T8"/>
                <a:gd fmla="*/ 2147483647 h 12" name="T9"/>
                <a:gd fmla="*/ 2147483647 w 10" name="T10"/>
                <a:gd fmla="*/ 2147483647 h 12" name="T11"/>
                <a:gd fmla="*/ 2147483647 w 10" name="T12"/>
                <a:gd fmla="*/ 2147483647 h 12" name="T13"/>
                <a:gd fmla="*/ 2147483647 w 10" name="T14"/>
                <a:gd fmla="*/ 2147483647 h 12" name="T15"/>
                <a:gd fmla="*/ 0 60000 65536" name="T16"/>
                <a:gd fmla="*/ 0 60000 65536" name="T17"/>
                <a:gd fmla="*/ 0 60000 65536" name="T18"/>
                <a:gd fmla="*/ 0 60000 65536" name="T19"/>
                <a:gd fmla="*/ 0 60000 65536" name="T20"/>
                <a:gd fmla="*/ 0 60000 65536" name="T21"/>
                <a:gd fmla="*/ 0 60000 65536" name="T22"/>
                <a:gd fmla="*/ 0 60000 65536" name="T23"/>
                <a:gd fmla="*/ 0 w 10" name="T24"/>
                <a:gd fmla="*/ 0 h 12" name="T25"/>
                <a:gd fmla="*/ 10 w 10" name="T26"/>
                <a:gd fmla="*/ 12 h 12" name="T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2" w="10">
                  <a:moveTo>
                    <a:pt x="9" y="6"/>
                  </a:moveTo>
                  <a:cubicBezTo>
                    <a:pt x="9" y="4"/>
                    <a:pt x="9" y="2"/>
                    <a:pt x="8" y="0"/>
                  </a:cubicBezTo>
                  <a:cubicBezTo>
                    <a:pt x="7" y="1"/>
                    <a:pt x="3" y="1"/>
                    <a:pt x="2" y="2"/>
                  </a:cubicBezTo>
                  <a:cubicBezTo>
                    <a:pt x="0" y="5"/>
                    <a:pt x="0" y="6"/>
                    <a:pt x="3" y="8"/>
                  </a:cubicBezTo>
                  <a:cubicBezTo>
                    <a:pt x="4" y="9"/>
                    <a:pt x="4" y="9"/>
                    <a:pt x="5" y="10"/>
                  </a:cubicBezTo>
                  <a:cubicBezTo>
                    <a:pt x="6" y="12"/>
                    <a:pt x="6" y="12"/>
                    <a:pt x="8" y="11"/>
                  </a:cubicBezTo>
                  <a:cubicBezTo>
                    <a:pt x="9" y="11"/>
                    <a:pt x="10" y="11"/>
                    <a:pt x="10" y="10"/>
                  </a:cubicBezTo>
                  <a:cubicBezTo>
                    <a:pt x="10" y="9"/>
                    <a:pt x="10" y="7"/>
                    <a:pt x="9" y="6"/>
                  </a:cubicBezTo>
                </a:path>
              </a:pathLst>
            </a:custGeom>
            <a:solidFill>
              <a:srgbClr val="F5F1EF"/>
            </a:solidFill>
            <a:ln algn="ctr" cap="rnd" w="3175">
              <a:solidFill>
                <a:srgbClr val="C8C1BC"/>
              </a:solidFill>
              <a:round/>
              <a:headEnd/>
              <a:tailEnd/>
            </a:ln>
          </p:spPr>
          <p:txBody>
            <a:bodyPr/>
            <a:lstStyle/>
            <a:p>
              <a:endParaRPr altLang="en-US" dirty="0" lang="zh-CN" sz="1800">
                <a:latin typeface="+mj-ea"/>
                <a:ea typeface="+mj-ea"/>
              </a:endParaRPr>
            </a:p>
          </p:txBody>
        </p:sp>
        <p:sp>
          <p:nvSpPr>
            <p:cNvPr id="18481" name="Freeform 17"/>
            <p:cNvSpPr>
              <a:spLocks noChangeAspect="1"/>
            </p:cNvSpPr>
            <p:nvPr/>
          </p:nvSpPr>
          <p:spPr bwMode="gray">
            <a:xfrm>
              <a:off x="3788114" y="2484278"/>
              <a:ext cx="452575" cy="457384"/>
            </a:xfrm>
            <a:custGeom>
              <a:avLst/>
              <a:gdLst>
                <a:gd fmla="*/ 2147483647 w 131" name="T0"/>
                <a:gd fmla="*/ 2147483647 h 136" name="T1"/>
                <a:gd fmla="*/ 2147483647 w 131" name="T2"/>
                <a:gd fmla="*/ 2147483647 h 136" name="T3"/>
                <a:gd fmla="*/ 2147483647 w 131" name="T4"/>
                <a:gd fmla="*/ 2147483647 h 136" name="T5"/>
                <a:gd fmla="*/ 2147483647 w 131" name="T6"/>
                <a:gd fmla="*/ 2147483647 h 136" name="T7"/>
                <a:gd fmla="*/ 2147483647 w 131" name="T8"/>
                <a:gd fmla="*/ 2147483647 h 136" name="T9"/>
                <a:gd fmla="*/ 2147483647 w 131" name="T10"/>
                <a:gd fmla="*/ 2147483647 h 136" name="T11"/>
                <a:gd fmla="*/ 2147483647 w 131" name="T12"/>
                <a:gd fmla="*/ 2147483647 h 136" name="T13"/>
                <a:gd fmla="*/ 2147483647 w 131" name="T14"/>
                <a:gd fmla="*/ 2147483647 h 136" name="T15"/>
                <a:gd fmla="*/ 2147483647 w 131" name="T16"/>
                <a:gd fmla="*/ 2147483647 h 136" name="T17"/>
                <a:gd fmla="*/ 2147483647 w 131" name="T18"/>
                <a:gd fmla="*/ 2147483647 h 136" name="T19"/>
                <a:gd fmla="*/ 2147483647 w 131" name="T20"/>
                <a:gd fmla="*/ 2147483647 h 136" name="T21"/>
                <a:gd fmla="*/ 2147483647 w 131" name="T22"/>
                <a:gd fmla="*/ 2147483647 h 136" name="T23"/>
                <a:gd fmla="*/ 2147483647 w 131" name="T24"/>
                <a:gd fmla="*/ 2147483647 h 136" name="T25"/>
                <a:gd fmla="*/ 2147483647 w 131" name="T26"/>
                <a:gd fmla="*/ 2147483647 h 136" name="T27"/>
                <a:gd fmla="*/ 2147483647 w 131" name="T28"/>
                <a:gd fmla="*/ 2147483647 h 136" name="T29"/>
                <a:gd fmla="*/ 2147483647 w 131" name="T30"/>
                <a:gd fmla="*/ 2147483647 h 136" name="T31"/>
                <a:gd fmla="*/ 2147483647 w 131" name="T32"/>
                <a:gd fmla="*/ 2147483647 h 136" name="T33"/>
                <a:gd fmla="*/ 2147483647 w 131" name="T34"/>
                <a:gd fmla="*/ 2147483647 h 136" name="T35"/>
                <a:gd fmla="*/ 2147483647 w 131" name="T36"/>
                <a:gd fmla="*/ 2147483647 h 136" name="T37"/>
                <a:gd fmla="*/ 2147483647 w 131" name="T38"/>
                <a:gd fmla="*/ 2147483647 h 136" name="T39"/>
                <a:gd fmla="*/ 2147483647 w 131" name="T40"/>
                <a:gd fmla="*/ 2147483647 h 136" name="T41"/>
                <a:gd fmla="*/ 2147483647 w 131" name="T42"/>
                <a:gd fmla="*/ 2147483647 h 136" name="T43"/>
                <a:gd fmla="*/ 2147483647 w 131" name="T44"/>
                <a:gd fmla="*/ 2147483647 h 136" name="T45"/>
                <a:gd fmla="*/ 2147483647 w 131" name="T46"/>
                <a:gd fmla="*/ 2147483647 h 136" name="T47"/>
                <a:gd fmla="*/ 2147483647 w 131" name="T48"/>
                <a:gd fmla="*/ 2147483647 h 136" name="T49"/>
                <a:gd fmla="*/ 2147483647 w 131" name="T50"/>
                <a:gd fmla="*/ 2147483647 h 136" name="T51"/>
                <a:gd fmla="*/ 2147483647 w 131" name="T52"/>
                <a:gd fmla="*/ 2147483647 h 136" name="T53"/>
                <a:gd fmla="*/ 2147483647 w 131" name="T54"/>
                <a:gd fmla="*/ 2147483647 h 136" name="T55"/>
                <a:gd fmla="*/ 2147483647 w 131" name="T56"/>
                <a:gd fmla="*/ 2147483647 h 136" name="T57"/>
                <a:gd fmla="*/ 2147483647 w 131" name="T58"/>
                <a:gd fmla="*/ 2147483647 h 136" name="T59"/>
                <a:gd fmla="*/ 2147483647 w 131" name="T60"/>
                <a:gd fmla="*/ 2147483647 h 136" name="T61"/>
                <a:gd fmla="*/ 2147483647 w 131" name="T62"/>
                <a:gd fmla="*/ 2147483647 h 136" name="T63"/>
                <a:gd fmla="*/ 2147483647 w 131" name="T64"/>
                <a:gd fmla="*/ 2147483647 h 136" name="T65"/>
                <a:gd fmla="*/ 2147483647 w 131" name="T66"/>
                <a:gd fmla="*/ 2147483647 h 136" name="T67"/>
                <a:gd fmla="*/ 2147483647 w 131" name="T68"/>
                <a:gd fmla="*/ 2147483647 h 136" name="T69"/>
                <a:gd fmla="*/ 2147483647 w 131" name="T70"/>
                <a:gd fmla="*/ 2147483647 h 136" name="T71"/>
                <a:gd fmla="*/ 2147483647 w 131" name="T72"/>
                <a:gd fmla="*/ 2147483647 h 136" name="T73"/>
                <a:gd fmla="*/ 2147483647 w 131" name="T74"/>
                <a:gd fmla="*/ 2147483647 h 136" name="T75"/>
                <a:gd fmla="*/ 2147483647 w 131" name="T76"/>
                <a:gd fmla="*/ 2147483647 h 136" name="T77"/>
                <a:gd fmla="*/ 2147483647 w 131" name="T78"/>
                <a:gd fmla="*/ 2147483647 h 136" name="T79"/>
                <a:gd fmla="*/ 2147483647 w 131" name="T80"/>
                <a:gd fmla="*/ 2147483647 h 136" name="T81"/>
                <a:gd fmla="*/ 2147483647 w 131" name="T82"/>
                <a:gd fmla="*/ 2147483647 h 136" name="T83"/>
                <a:gd fmla="*/ 2147483647 w 131" name="T84"/>
                <a:gd fmla="*/ 2147483647 h 136" name="T85"/>
                <a:gd fmla="*/ 2147483647 w 131" name="T86"/>
                <a:gd fmla="*/ 2147483647 h 136" name="T87"/>
                <a:gd fmla="*/ 2147483647 w 131" name="T88"/>
                <a:gd fmla="*/ 2147483647 h 136" name="T89"/>
                <a:gd fmla="*/ 2147483647 w 131" name="T90"/>
                <a:gd fmla="*/ 2147483647 h 136" name="T91"/>
                <a:gd fmla="*/ 2147483647 w 131" name="T92"/>
                <a:gd fmla="*/ 2147483647 h 136" name="T93"/>
                <a:gd fmla="*/ 2147483647 w 131" name="T94"/>
                <a:gd fmla="*/ 2147483647 h 136" name="T95"/>
                <a:gd fmla="*/ 2147483647 w 131" name="T96"/>
                <a:gd fmla="*/ 2147483647 h 136" name="T97"/>
                <a:gd fmla="*/ 2147483647 w 131" name="T98"/>
                <a:gd fmla="*/ 2147483647 h 136" name="T99"/>
                <a:gd fmla="*/ 2147483647 w 131" name="T100"/>
                <a:gd fmla="*/ 2147483647 h 1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w 131" name="T153"/>
                <a:gd fmla="*/ 0 h 136" name="T154"/>
                <a:gd fmla="*/ 131 w 131" name="T155"/>
                <a:gd fmla="*/ 136 h 136" name="T1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T156" l="T153" r="T155" t="T154"/>
              <a:pathLst>
                <a:path h="136" w="131">
                  <a:moveTo>
                    <a:pt x="127" y="38"/>
                  </a:moveTo>
                  <a:cubicBezTo>
                    <a:pt x="123" y="36"/>
                    <a:pt x="119" y="33"/>
                    <a:pt x="115" y="31"/>
                  </a:cubicBezTo>
                  <a:cubicBezTo>
                    <a:pt x="114" y="30"/>
                    <a:pt x="114" y="27"/>
                    <a:pt x="114" y="25"/>
                  </a:cubicBezTo>
                  <a:cubicBezTo>
                    <a:pt x="114" y="24"/>
                    <a:pt x="115" y="22"/>
                    <a:pt x="115" y="21"/>
                  </a:cubicBezTo>
                  <a:cubicBezTo>
                    <a:pt x="114" y="21"/>
                    <a:pt x="112" y="20"/>
                    <a:pt x="111" y="20"/>
                  </a:cubicBezTo>
                  <a:cubicBezTo>
                    <a:pt x="107" y="18"/>
                    <a:pt x="104" y="14"/>
                    <a:pt x="101" y="10"/>
                  </a:cubicBezTo>
                  <a:cubicBezTo>
                    <a:pt x="100" y="9"/>
                    <a:pt x="97" y="9"/>
                    <a:pt x="97" y="7"/>
                  </a:cubicBezTo>
                  <a:cubicBezTo>
                    <a:pt x="96" y="6"/>
                    <a:pt x="96" y="4"/>
                    <a:pt x="95" y="3"/>
                  </a:cubicBezTo>
                  <a:cubicBezTo>
                    <a:pt x="95" y="2"/>
                    <a:pt x="93" y="2"/>
                    <a:pt x="92" y="2"/>
                  </a:cubicBezTo>
                  <a:cubicBezTo>
                    <a:pt x="93" y="6"/>
                    <a:pt x="93" y="7"/>
                    <a:pt x="91" y="9"/>
                  </a:cubicBezTo>
                  <a:cubicBezTo>
                    <a:pt x="88" y="12"/>
                    <a:pt x="86" y="8"/>
                    <a:pt x="86" y="6"/>
                  </a:cubicBezTo>
                  <a:cubicBezTo>
                    <a:pt x="85" y="3"/>
                    <a:pt x="82" y="2"/>
                    <a:pt x="80" y="2"/>
                  </a:cubicBezTo>
                  <a:cubicBezTo>
                    <a:pt x="77" y="2"/>
                    <a:pt x="75" y="1"/>
                    <a:pt x="72" y="0"/>
                  </a:cubicBezTo>
                  <a:cubicBezTo>
                    <a:pt x="72" y="1"/>
                    <a:pt x="71" y="3"/>
                    <a:pt x="71" y="4"/>
                  </a:cubicBezTo>
                  <a:cubicBezTo>
                    <a:pt x="71" y="6"/>
                    <a:pt x="72" y="8"/>
                    <a:pt x="72" y="10"/>
                  </a:cubicBezTo>
                  <a:cubicBezTo>
                    <a:pt x="73" y="12"/>
                    <a:pt x="67" y="14"/>
                    <a:pt x="67" y="16"/>
                  </a:cubicBezTo>
                  <a:cubicBezTo>
                    <a:pt x="67" y="18"/>
                    <a:pt x="67" y="19"/>
                    <a:pt x="65" y="20"/>
                  </a:cubicBezTo>
                  <a:cubicBezTo>
                    <a:pt x="64" y="22"/>
                    <a:pt x="63" y="23"/>
                    <a:pt x="62" y="24"/>
                  </a:cubicBezTo>
                  <a:cubicBezTo>
                    <a:pt x="60" y="25"/>
                    <a:pt x="59" y="24"/>
                    <a:pt x="58" y="24"/>
                  </a:cubicBezTo>
                  <a:cubicBezTo>
                    <a:pt x="57" y="23"/>
                    <a:pt x="54" y="24"/>
                    <a:pt x="53" y="24"/>
                  </a:cubicBezTo>
                  <a:cubicBezTo>
                    <a:pt x="54" y="26"/>
                    <a:pt x="54" y="27"/>
                    <a:pt x="55" y="28"/>
                  </a:cubicBezTo>
                  <a:cubicBezTo>
                    <a:pt x="54" y="29"/>
                    <a:pt x="52" y="30"/>
                    <a:pt x="51" y="30"/>
                  </a:cubicBezTo>
                  <a:cubicBezTo>
                    <a:pt x="50" y="30"/>
                    <a:pt x="47" y="30"/>
                    <a:pt x="46" y="31"/>
                  </a:cubicBezTo>
                  <a:cubicBezTo>
                    <a:pt x="45" y="32"/>
                    <a:pt x="47" y="34"/>
                    <a:pt x="46" y="35"/>
                  </a:cubicBezTo>
                  <a:cubicBezTo>
                    <a:pt x="46" y="37"/>
                    <a:pt x="44" y="39"/>
                    <a:pt x="43" y="40"/>
                  </a:cubicBezTo>
                  <a:cubicBezTo>
                    <a:pt x="41" y="38"/>
                    <a:pt x="41" y="38"/>
                    <a:pt x="39" y="38"/>
                  </a:cubicBezTo>
                  <a:cubicBezTo>
                    <a:pt x="38" y="38"/>
                    <a:pt x="36" y="41"/>
                    <a:pt x="36" y="42"/>
                  </a:cubicBezTo>
                  <a:cubicBezTo>
                    <a:pt x="35" y="43"/>
                    <a:pt x="35" y="45"/>
                    <a:pt x="34" y="47"/>
                  </a:cubicBezTo>
                  <a:cubicBezTo>
                    <a:pt x="34" y="48"/>
                    <a:pt x="30" y="48"/>
                    <a:pt x="29" y="48"/>
                  </a:cubicBezTo>
                  <a:cubicBezTo>
                    <a:pt x="27" y="49"/>
                    <a:pt x="25" y="54"/>
                    <a:pt x="24" y="56"/>
                  </a:cubicBezTo>
                  <a:cubicBezTo>
                    <a:pt x="22" y="60"/>
                    <a:pt x="21" y="63"/>
                    <a:pt x="21" y="67"/>
                  </a:cubicBezTo>
                  <a:cubicBezTo>
                    <a:pt x="17" y="64"/>
                    <a:pt x="15" y="60"/>
                    <a:pt x="11" y="57"/>
                  </a:cubicBezTo>
                  <a:cubicBezTo>
                    <a:pt x="10" y="56"/>
                    <a:pt x="8" y="58"/>
                    <a:pt x="7" y="56"/>
                  </a:cubicBezTo>
                  <a:cubicBezTo>
                    <a:pt x="6" y="56"/>
                    <a:pt x="5" y="54"/>
                    <a:pt x="4" y="55"/>
                  </a:cubicBezTo>
                  <a:cubicBezTo>
                    <a:pt x="4" y="55"/>
                    <a:pt x="2" y="56"/>
                    <a:pt x="2" y="57"/>
                  </a:cubicBezTo>
                  <a:cubicBezTo>
                    <a:pt x="0" y="60"/>
                    <a:pt x="2" y="61"/>
                    <a:pt x="4" y="63"/>
                  </a:cubicBezTo>
                  <a:cubicBezTo>
                    <a:pt x="6" y="64"/>
                    <a:pt x="4" y="66"/>
                    <a:pt x="5" y="68"/>
                  </a:cubicBezTo>
                  <a:cubicBezTo>
                    <a:pt x="5" y="70"/>
                    <a:pt x="5" y="73"/>
                    <a:pt x="7" y="74"/>
                  </a:cubicBezTo>
                  <a:cubicBezTo>
                    <a:pt x="9" y="76"/>
                    <a:pt x="9" y="78"/>
                    <a:pt x="8" y="80"/>
                  </a:cubicBezTo>
                  <a:cubicBezTo>
                    <a:pt x="7" y="82"/>
                    <a:pt x="6" y="84"/>
                    <a:pt x="6" y="86"/>
                  </a:cubicBezTo>
                  <a:cubicBezTo>
                    <a:pt x="6" y="87"/>
                    <a:pt x="6" y="88"/>
                    <a:pt x="6" y="89"/>
                  </a:cubicBezTo>
                  <a:cubicBezTo>
                    <a:pt x="5" y="90"/>
                    <a:pt x="4" y="90"/>
                    <a:pt x="5" y="92"/>
                  </a:cubicBezTo>
                  <a:cubicBezTo>
                    <a:pt x="5" y="93"/>
                    <a:pt x="7" y="95"/>
                    <a:pt x="9" y="95"/>
                  </a:cubicBezTo>
                  <a:cubicBezTo>
                    <a:pt x="12" y="94"/>
                    <a:pt x="13" y="96"/>
                    <a:pt x="15" y="96"/>
                  </a:cubicBezTo>
                  <a:cubicBezTo>
                    <a:pt x="16" y="96"/>
                    <a:pt x="21" y="97"/>
                    <a:pt x="21" y="97"/>
                  </a:cubicBezTo>
                  <a:cubicBezTo>
                    <a:pt x="21" y="98"/>
                    <a:pt x="21" y="100"/>
                    <a:pt x="22" y="101"/>
                  </a:cubicBezTo>
                  <a:cubicBezTo>
                    <a:pt x="22" y="102"/>
                    <a:pt x="23" y="103"/>
                    <a:pt x="24" y="104"/>
                  </a:cubicBezTo>
                  <a:cubicBezTo>
                    <a:pt x="25" y="105"/>
                    <a:pt x="27" y="107"/>
                    <a:pt x="28" y="108"/>
                  </a:cubicBezTo>
                  <a:cubicBezTo>
                    <a:pt x="28" y="109"/>
                    <a:pt x="32" y="105"/>
                    <a:pt x="33" y="105"/>
                  </a:cubicBezTo>
                  <a:cubicBezTo>
                    <a:pt x="35" y="103"/>
                    <a:pt x="35" y="103"/>
                    <a:pt x="35" y="100"/>
                  </a:cubicBezTo>
                  <a:cubicBezTo>
                    <a:pt x="36" y="98"/>
                    <a:pt x="36" y="97"/>
                    <a:pt x="37" y="95"/>
                  </a:cubicBezTo>
                  <a:cubicBezTo>
                    <a:pt x="38" y="93"/>
                    <a:pt x="38" y="92"/>
                    <a:pt x="39" y="90"/>
                  </a:cubicBezTo>
                  <a:cubicBezTo>
                    <a:pt x="39" y="89"/>
                    <a:pt x="39" y="88"/>
                    <a:pt x="41" y="88"/>
                  </a:cubicBezTo>
                  <a:cubicBezTo>
                    <a:pt x="41" y="88"/>
                    <a:pt x="41" y="86"/>
                    <a:pt x="41" y="85"/>
                  </a:cubicBezTo>
                  <a:cubicBezTo>
                    <a:pt x="41" y="82"/>
                    <a:pt x="46" y="79"/>
                    <a:pt x="48" y="79"/>
                  </a:cubicBezTo>
                  <a:cubicBezTo>
                    <a:pt x="50" y="79"/>
                    <a:pt x="51" y="81"/>
                    <a:pt x="53" y="79"/>
                  </a:cubicBezTo>
                  <a:cubicBezTo>
                    <a:pt x="55" y="77"/>
                    <a:pt x="55" y="77"/>
                    <a:pt x="56" y="74"/>
                  </a:cubicBezTo>
                  <a:cubicBezTo>
                    <a:pt x="55" y="76"/>
                    <a:pt x="57" y="78"/>
                    <a:pt x="58" y="79"/>
                  </a:cubicBezTo>
                  <a:cubicBezTo>
                    <a:pt x="59" y="79"/>
                    <a:pt x="63" y="79"/>
                    <a:pt x="64" y="80"/>
                  </a:cubicBezTo>
                  <a:cubicBezTo>
                    <a:pt x="65" y="81"/>
                    <a:pt x="65" y="82"/>
                    <a:pt x="66" y="83"/>
                  </a:cubicBezTo>
                  <a:cubicBezTo>
                    <a:pt x="66" y="83"/>
                    <a:pt x="68" y="84"/>
                    <a:pt x="68" y="84"/>
                  </a:cubicBezTo>
                  <a:cubicBezTo>
                    <a:pt x="67" y="87"/>
                    <a:pt x="67" y="89"/>
                    <a:pt x="66" y="91"/>
                  </a:cubicBezTo>
                  <a:cubicBezTo>
                    <a:pt x="66" y="93"/>
                    <a:pt x="65" y="95"/>
                    <a:pt x="64" y="96"/>
                  </a:cubicBezTo>
                  <a:cubicBezTo>
                    <a:pt x="63" y="99"/>
                    <a:pt x="65" y="99"/>
                    <a:pt x="63" y="101"/>
                  </a:cubicBezTo>
                  <a:cubicBezTo>
                    <a:pt x="61" y="102"/>
                    <a:pt x="59" y="104"/>
                    <a:pt x="59" y="106"/>
                  </a:cubicBezTo>
                  <a:cubicBezTo>
                    <a:pt x="57" y="108"/>
                    <a:pt x="59" y="109"/>
                    <a:pt x="60" y="111"/>
                  </a:cubicBezTo>
                  <a:cubicBezTo>
                    <a:pt x="58" y="112"/>
                    <a:pt x="57" y="113"/>
                    <a:pt x="56" y="115"/>
                  </a:cubicBezTo>
                  <a:cubicBezTo>
                    <a:pt x="57" y="115"/>
                    <a:pt x="59" y="114"/>
                    <a:pt x="60" y="115"/>
                  </a:cubicBezTo>
                  <a:cubicBezTo>
                    <a:pt x="61" y="116"/>
                    <a:pt x="61" y="117"/>
                    <a:pt x="63" y="117"/>
                  </a:cubicBezTo>
                  <a:cubicBezTo>
                    <a:pt x="65" y="118"/>
                    <a:pt x="68" y="115"/>
                    <a:pt x="70" y="114"/>
                  </a:cubicBezTo>
                  <a:cubicBezTo>
                    <a:pt x="69" y="115"/>
                    <a:pt x="68" y="116"/>
                    <a:pt x="67" y="117"/>
                  </a:cubicBezTo>
                  <a:cubicBezTo>
                    <a:pt x="66" y="118"/>
                    <a:pt x="66" y="119"/>
                    <a:pt x="65" y="120"/>
                  </a:cubicBezTo>
                  <a:cubicBezTo>
                    <a:pt x="65" y="121"/>
                    <a:pt x="66" y="122"/>
                    <a:pt x="67" y="123"/>
                  </a:cubicBezTo>
                  <a:cubicBezTo>
                    <a:pt x="68" y="124"/>
                    <a:pt x="66" y="125"/>
                    <a:pt x="65" y="126"/>
                  </a:cubicBezTo>
                  <a:cubicBezTo>
                    <a:pt x="64" y="127"/>
                    <a:pt x="63" y="127"/>
                    <a:pt x="62" y="127"/>
                  </a:cubicBezTo>
                  <a:cubicBezTo>
                    <a:pt x="61" y="127"/>
                    <a:pt x="61" y="129"/>
                    <a:pt x="60" y="130"/>
                  </a:cubicBezTo>
                  <a:cubicBezTo>
                    <a:pt x="60" y="131"/>
                    <a:pt x="59" y="132"/>
                    <a:pt x="59" y="133"/>
                  </a:cubicBezTo>
                  <a:cubicBezTo>
                    <a:pt x="58" y="133"/>
                    <a:pt x="60" y="135"/>
                    <a:pt x="61" y="136"/>
                  </a:cubicBezTo>
                  <a:cubicBezTo>
                    <a:pt x="63" y="133"/>
                    <a:pt x="66" y="131"/>
                    <a:pt x="69" y="130"/>
                  </a:cubicBezTo>
                  <a:cubicBezTo>
                    <a:pt x="69" y="129"/>
                    <a:pt x="68" y="128"/>
                    <a:pt x="67" y="127"/>
                  </a:cubicBezTo>
                  <a:cubicBezTo>
                    <a:pt x="68" y="126"/>
                    <a:pt x="72" y="125"/>
                    <a:pt x="72" y="126"/>
                  </a:cubicBezTo>
                  <a:cubicBezTo>
                    <a:pt x="73" y="125"/>
                    <a:pt x="73" y="124"/>
                    <a:pt x="73" y="123"/>
                  </a:cubicBezTo>
                  <a:cubicBezTo>
                    <a:pt x="74" y="122"/>
                    <a:pt x="75" y="121"/>
                    <a:pt x="75" y="120"/>
                  </a:cubicBezTo>
                  <a:cubicBezTo>
                    <a:pt x="76" y="119"/>
                    <a:pt x="75" y="118"/>
                    <a:pt x="75" y="117"/>
                  </a:cubicBezTo>
                  <a:cubicBezTo>
                    <a:pt x="76" y="116"/>
                    <a:pt x="76" y="115"/>
                    <a:pt x="77" y="114"/>
                  </a:cubicBezTo>
                  <a:cubicBezTo>
                    <a:pt x="78" y="113"/>
                    <a:pt x="79" y="111"/>
                    <a:pt x="80" y="110"/>
                  </a:cubicBezTo>
                  <a:cubicBezTo>
                    <a:pt x="83" y="107"/>
                    <a:pt x="86" y="104"/>
                    <a:pt x="89" y="101"/>
                  </a:cubicBezTo>
                  <a:cubicBezTo>
                    <a:pt x="90" y="99"/>
                    <a:pt x="92" y="100"/>
                    <a:pt x="93" y="98"/>
                  </a:cubicBezTo>
                  <a:cubicBezTo>
                    <a:pt x="93" y="97"/>
                    <a:pt x="93" y="96"/>
                    <a:pt x="94" y="96"/>
                  </a:cubicBezTo>
                  <a:cubicBezTo>
                    <a:pt x="95" y="95"/>
                    <a:pt x="96" y="95"/>
                    <a:pt x="97" y="95"/>
                  </a:cubicBezTo>
                  <a:cubicBezTo>
                    <a:pt x="97" y="95"/>
                    <a:pt x="98" y="95"/>
                    <a:pt x="98" y="95"/>
                  </a:cubicBezTo>
                  <a:cubicBezTo>
                    <a:pt x="99" y="93"/>
                    <a:pt x="99" y="92"/>
                    <a:pt x="101" y="92"/>
                  </a:cubicBezTo>
                  <a:cubicBezTo>
                    <a:pt x="102" y="92"/>
                    <a:pt x="104" y="92"/>
                    <a:pt x="105" y="91"/>
                  </a:cubicBezTo>
                  <a:cubicBezTo>
                    <a:pt x="108" y="91"/>
                    <a:pt x="109" y="88"/>
                    <a:pt x="110" y="85"/>
                  </a:cubicBezTo>
                  <a:cubicBezTo>
                    <a:pt x="111" y="84"/>
                    <a:pt x="110" y="82"/>
                    <a:pt x="110" y="82"/>
                  </a:cubicBezTo>
                  <a:cubicBezTo>
                    <a:pt x="111" y="80"/>
                    <a:pt x="112" y="79"/>
                    <a:pt x="112" y="77"/>
                  </a:cubicBezTo>
                  <a:cubicBezTo>
                    <a:pt x="113" y="75"/>
                    <a:pt x="114" y="71"/>
                    <a:pt x="117" y="70"/>
                  </a:cubicBezTo>
                  <a:cubicBezTo>
                    <a:pt x="118" y="68"/>
                    <a:pt x="119" y="68"/>
                    <a:pt x="119" y="66"/>
                  </a:cubicBezTo>
                  <a:cubicBezTo>
                    <a:pt x="120" y="65"/>
                    <a:pt x="121" y="64"/>
                    <a:pt x="122" y="63"/>
                  </a:cubicBezTo>
                  <a:cubicBezTo>
                    <a:pt x="125" y="60"/>
                    <a:pt x="126" y="59"/>
                    <a:pt x="127" y="55"/>
                  </a:cubicBezTo>
                  <a:cubicBezTo>
                    <a:pt x="128" y="53"/>
                    <a:pt x="129" y="53"/>
                    <a:pt x="130" y="52"/>
                  </a:cubicBezTo>
                  <a:cubicBezTo>
                    <a:pt x="131" y="51"/>
                    <a:pt x="130" y="48"/>
                    <a:pt x="130" y="47"/>
                  </a:cubicBezTo>
                  <a:cubicBezTo>
                    <a:pt x="129" y="43"/>
                    <a:pt x="129" y="41"/>
                    <a:pt x="127" y="38"/>
                  </a:cubicBezTo>
                </a:path>
              </a:pathLst>
            </a:custGeom>
            <a:solidFill>
              <a:srgbClr val="F5F1EF"/>
            </a:solidFill>
            <a:ln algn="ctr" cap="rnd" w="3175">
              <a:solidFill>
                <a:srgbClr val="C8C1BC"/>
              </a:solidFill>
              <a:round/>
              <a:headEnd/>
              <a:tailEnd/>
            </a:ln>
          </p:spPr>
          <p:txBody>
            <a:bodyPr/>
            <a:lstStyle/>
            <a:p>
              <a:endParaRPr altLang="en-US" dirty="0" lang="zh-CN" sz="1800">
                <a:latin typeface="+mj-ea"/>
                <a:ea typeface="+mj-ea"/>
              </a:endParaRPr>
            </a:p>
          </p:txBody>
        </p:sp>
        <p:sp>
          <p:nvSpPr>
            <p:cNvPr id="18482" name="Freeform 18"/>
            <p:cNvSpPr>
              <a:spLocks noChangeAspect="1"/>
            </p:cNvSpPr>
            <p:nvPr/>
          </p:nvSpPr>
          <p:spPr bwMode="gray">
            <a:xfrm>
              <a:off x="3679267" y="2851297"/>
              <a:ext cx="97389" cy="158486"/>
            </a:xfrm>
            <a:custGeom>
              <a:avLst/>
              <a:gdLst>
                <a:gd fmla="*/ 2147483647 w 28" name="T0"/>
                <a:gd fmla="*/ 2147483647 h 47" name="T1"/>
                <a:gd fmla="*/ 2147483647 w 28" name="T2"/>
                <a:gd fmla="*/ 2147483647 h 47" name="T3"/>
                <a:gd fmla="*/ 2147483647 w 28" name="T4"/>
                <a:gd fmla="*/ 2147483647 h 47" name="T5"/>
                <a:gd fmla="*/ 2147483647 w 28" name="T6"/>
                <a:gd fmla="*/ 2147483647 h 47" name="T7"/>
                <a:gd fmla="*/ 2147483647 w 28" name="T8"/>
                <a:gd fmla="*/ 2147483647 h 47" name="T9"/>
                <a:gd fmla="*/ 2147483647 w 28" name="T10"/>
                <a:gd fmla="*/ 2147483647 h 47" name="T11"/>
                <a:gd fmla="*/ 2147483647 w 28" name="T12"/>
                <a:gd fmla="*/ 2147483647 h 47" name="T13"/>
                <a:gd fmla="*/ 2147483647 w 28" name="T14"/>
                <a:gd fmla="*/ 2147483647 h 47" name="T15"/>
                <a:gd fmla="*/ 2147483647 w 28" name="T16"/>
                <a:gd fmla="*/ 2147483647 h 47" name="T17"/>
                <a:gd fmla="*/ 2147483647 w 28" name="T18"/>
                <a:gd fmla="*/ 2147483647 h 47" name="T19"/>
                <a:gd fmla="*/ 2147483647 w 28" name="T20"/>
                <a:gd fmla="*/ 2147483647 h 47" name="T21"/>
                <a:gd fmla="*/ 2147483647 w 28" name="T22"/>
                <a:gd fmla="*/ 2147483647 h 47" name="T23"/>
                <a:gd fmla="*/ 2147483647 w 28" name="T24"/>
                <a:gd fmla="*/ 2147483647 h 47" name="T25"/>
                <a:gd fmla="*/ 2147483647 w 28" name="T26"/>
                <a:gd fmla="*/ 2147483647 h 47" name="T27"/>
                <a:gd fmla="*/ 2147483647 w 28" name="T28"/>
                <a:gd fmla="*/ 2147483647 h 47" name="T29"/>
                <a:gd fmla="*/ 2147483647 w 28" name="T30"/>
                <a:gd fmla="*/ 2147483647 h 47" name="T31"/>
                <a:gd fmla="*/ 2147483647 w 28" name="T32"/>
                <a:gd fmla="*/ 2147483647 h 47" name="T33"/>
                <a:gd fmla="*/ 2147483647 w 28" name="T34"/>
                <a:gd fmla="*/ 2147483647 h 47" name="T35"/>
                <a:gd fmla="*/ 2147483647 w 28" name="T36"/>
                <a:gd fmla="*/ 2147483647 h 47" name="T37"/>
                <a:gd fmla="*/ 2147483647 w 28" name="T38"/>
                <a:gd fmla="*/ 2147483647 h 47"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28" name="T60"/>
                <a:gd fmla="*/ 0 h 47" name="T61"/>
                <a:gd fmla="*/ 28 w 28" name="T62"/>
                <a:gd fmla="*/ 47 h 47" name="T6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47" w="28">
                  <a:moveTo>
                    <a:pt x="25" y="24"/>
                  </a:moveTo>
                  <a:cubicBezTo>
                    <a:pt x="22" y="21"/>
                    <a:pt x="18" y="19"/>
                    <a:pt x="15" y="16"/>
                  </a:cubicBezTo>
                  <a:cubicBezTo>
                    <a:pt x="13" y="13"/>
                    <a:pt x="12" y="12"/>
                    <a:pt x="13" y="9"/>
                  </a:cubicBezTo>
                  <a:cubicBezTo>
                    <a:pt x="14" y="7"/>
                    <a:pt x="14" y="5"/>
                    <a:pt x="12" y="3"/>
                  </a:cubicBezTo>
                  <a:cubicBezTo>
                    <a:pt x="7" y="0"/>
                    <a:pt x="5" y="7"/>
                    <a:pt x="6" y="11"/>
                  </a:cubicBezTo>
                  <a:cubicBezTo>
                    <a:pt x="6" y="13"/>
                    <a:pt x="7" y="15"/>
                    <a:pt x="7" y="18"/>
                  </a:cubicBezTo>
                  <a:cubicBezTo>
                    <a:pt x="7" y="20"/>
                    <a:pt x="4" y="19"/>
                    <a:pt x="2" y="20"/>
                  </a:cubicBezTo>
                  <a:cubicBezTo>
                    <a:pt x="1" y="20"/>
                    <a:pt x="1" y="22"/>
                    <a:pt x="1" y="23"/>
                  </a:cubicBezTo>
                  <a:cubicBezTo>
                    <a:pt x="0" y="24"/>
                    <a:pt x="2" y="27"/>
                    <a:pt x="2" y="28"/>
                  </a:cubicBezTo>
                  <a:cubicBezTo>
                    <a:pt x="3" y="30"/>
                    <a:pt x="3" y="31"/>
                    <a:pt x="3" y="33"/>
                  </a:cubicBezTo>
                  <a:cubicBezTo>
                    <a:pt x="3" y="36"/>
                    <a:pt x="3" y="40"/>
                    <a:pt x="3" y="43"/>
                  </a:cubicBezTo>
                  <a:cubicBezTo>
                    <a:pt x="3" y="44"/>
                    <a:pt x="5" y="46"/>
                    <a:pt x="6" y="46"/>
                  </a:cubicBezTo>
                  <a:cubicBezTo>
                    <a:pt x="8" y="46"/>
                    <a:pt x="9" y="47"/>
                    <a:pt x="11" y="46"/>
                  </a:cubicBezTo>
                  <a:cubicBezTo>
                    <a:pt x="12" y="45"/>
                    <a:pt x="14" y="47"/>
                    <a:pt x="15" y="47"/>
                  </a:cubicBezTo>
                  <a:cubicBezTo>
                    <a:pt x="17" y="47"/>
                    <a:pt x="19" y="47"/>
                    <a:pt x="21" y="47"/>
                  </a:cubicBezTo>
                  <a:cubicBezTo>
                    <a:pt x="20" y="45"/>
                    <a:pt x="21" y="42"/>
                    <a:pt x="22" y="39"/>
                  </a:cubicBezTo>
                  <a:cubicBezTo>
                    <a:pt x="19" y="37"/>
                    <a:pt x="24" y="33"/>
                    <a:pt x="26" y="32"/>
                  </a:cubicBezTo>
                  <a:cubicBezTo>
                    <a:pt x="26" y="32"/>
                    <a:pt x="28" y="32"/>
                    <a:pt x="28" y="32"/>
                  </a:cubicBezTo>
                  <a:cubicBezTo>
                    <a:pt x="28" y="31"/>
                    <a:pt x="28" y="29"/>
                    <a:pt x="28" y="28"/>
                  </a:cubicBezTo>
                  <a:cubicBezTo>
                    <a:pt x="28" y="27"/>
                    <a:pt x="26" y="26"/>
                    <a:pt x="25" y="24"/>
                  </a:cubicBezTo>
                </a:path>
              </a:pathLst>
            </a:custGeom>
            <a:solidFill>
              <a:srgbClr val="F5F1EF"/>
            </a:solidFill>
            <a:ln algn="ctr" cap="rnd" w="3175">
              <a:solidFill>
                <a:srgbClr val="C8C1BC"/>
              </a:solidFill>
              <a:round/>
              <a:headEnd/>
              <a:tailEnd/>
            </a:ln>
          </p:spPr>
          <p:txBody>
            <a:bodyPr/>
            <a:lstStyle/>
            <a:p>
              <a:endParaRPr altLang="en-US" dirty="0" lang="zh-CN" sz="1800">
                <a:latin typeface="+mj-ea"/>
                <a:ea typeface="+mj-ea"/>
              </a:endParaRPr>
            </a:p>
          </p:txBody>
        </p:sp>
        <p:sp>
          <p:nvSpPr>
            <p:cNvPr id="18483" name="Freeform 19"/>
            <p:cNvSpPr>
              <a:spLocks noChangeAspect="1"/>
            </p:cNvSpPr>
            <p:nvPr/>
          </p:nvSpPr>
          <p:spPr bwMode="gray">
            <a:xfrm>
              <a:off x="3597632" y="1634851"/>
              <a:ext cx="923768" cy="721526"/>
            </a:xfrm>
            <a:custGeom>
              <a:avLst/>
              <a:gdLst>
                <a:gd fmla="*/ 2147483647 w 267" name="T0"/>
                <a:gd fmla="*/ 2147483647 h 214" name="T1"/>
                <a:gd fmla="*/ 2147483647 w 267" name="T2"/>
                <a:gd fmla="*/ 2147483647 h 214" name="T3"/>
                <a:gd fmla="*/ 2147483647 w 267" name="T4"/>
                <a:gd fmla="*/ 2147483647 h 214" name="T5"/>
                <a:gd fmla="*/ 2147483647 w 267" name="T6"/>
                <a:gd fmla="*/ 2147483647 h 214" name="T7"/>
                <a:gd fmla="*/ 2147483647 w 267" name="T8"/>
                <a:gd fmla="*/ 2147483647 h 214" name="T9"/>
                <a:gd fmla="*/ 2147483647 w 267" name="T10"/>
                <a:gd fmla="*/ 2147483647 h 214" name="T11"/>
                <a:gd fmla="*/ 2147483647 w 267" name="T12"/>
                <a:gd fmla="*/ 2147483647 h 214" name="T13"/>
                <a:gd fmla="*/ 2147483647 w 267" name="T14"/>
                <a:gd fmla="*/ 2147483647 h 214" name="T15"/>
                <a:gd fmla="*/ 2147483647 w 267" name="T16"/>
                <a:gd fmla="*/ 2147483647 h 214" name="T17"/>
                <a:gd fmla="*/ 2147483647 w 267" name="T18"/>
                <a:gd fmla="*/ 2147483647 h 214" name="T19"/>
                <a:gd fmla="*/ 2147483647 w 267" name="T20"/>
                <a:gd fmla="*/ 2147483647 h 214" name="T21"/>
                <a:gd fmla="*/ 2147483647 w 267" name="T22"/>
                <a:gd fmla="*/ 2147483647 h 214" name="T23"/>
                <a:gd fmla="*/ 2147483647 w 267" name="T24"/>
                <a:gd fmla="*/ 2147483647 h 214" name="T25"/>
                <a:gd fmla="*/ 2147483647 w 267" name="T26"/>
                <a:gd fmla="*/ 2147483647 h 214" name="T27"/>
                <a:gd fmla="*/ 2147483647 w 267" name="T28"/>
                <a:gd fmla="*/ 2147483647 h 214" name="T29"/>
                <a:gd fmla="*/ 2147483647 w 267" name="T30"/>
                <a:gd fmla="*/ 2147483647 h 214" name="T31"/>
                <a:gd fmla="*/ 2147483647 w 267" name="T32"/>
                <a:gd fmla="*/ 2147483647 h 214" name="T33"/>
                <a:gd fmla="*/ 2147483647 w 267" name="T34"/>
                <a:gd fmla="*/ 2147483647 h 214" name="T35"/>
                <a:gd fmla="*/ 2147483647 w 267" name="T36"/>
                <a:gd fmla="*/ 2147483647 h 214" name="T37"/>
                <a:gd fmla="*/ 2147483647 w 267" name="T38"/>
                <a:gd fmla="*/ 2147483647 h 214" name="T39"/>
                <a:gd fmla="*/ 2147483647 w 267" name="T40"/>
                <a:gd fmla="*/ 2147483647 h 214" name="T41"/>
                <a:gd fmla="*/ 2147483647 w 267" name="T42"/>
                <a:gd fmla="*/ 2147483647 h 214" name="T43"/>
                <a:gd fmla="*/ 2147483647 w 267" name="T44"/>
                <a:gd fmla="*/ 2147483647 h 214" name="T45"/>
                <a:gd fmla="*/ 2147483647 w 267" name="T46"/>
                <a:gd fmla="*/ 2147483647 h 214" name="T47"/>
                <a:gd fmla="*/ 2147483647 w 267" name="T48"/>
                <a:gd fmla="*/ 2147483647 h 214" name="T49"/>
                <a:gd fmla="*/ 2147483647 w 267" name="T50"/>
                <a:gd fmla="*/ 2147483647 h 214" name="T51"/>
                <a:gd fmla="*/ 2147483647 w 267" name="T52"/>
                <a:gd fmla="*/ 2147483647 h 214" name="T53"/>
                <a:gd fmla="*/ 2147483647 w 267" name="T54"/>
                <a:gd fmla="*/ 2147483647 h 214" name="T55"/>
                <a:gd fmla="*/ 2147483647 w 267" name="T56"/>
                <a:gd fmla="*/ 2147483647 h 214" name="T57"/>
                <a:gd fmla="*/ 2147483647 w 267" name="T58"/>
                <a:gd fmla="*/ 2147483647 h 214" name="T59"/>
                <a:gd fmla="*/ 2147483647 w 267" name="T60"/>
                <a:gd fmla="*/ 2147483647 h 214" name="T61"/>
                <a:gd fmla="*/ 2147483647 w 267" name="T62"/>
                <a:gd fmla="*/ 2147483647 h 214" name="T63"/>
                <a:gd fmla="*/ 2147483647 w 267" name="T64"/>
                <a:gd fmla="*/ 2147483647 h 214" name="T65"/>
                <a:gd fmla="*/ 2147483647 w 267" name="T66"/>
                <a:gd fmla="*/ 2147483647 h 214" name="T67"/>
                <a:gd fmla="*/ 2147483647 w 267" name="T68"/>
                <a:gd fmla="*/ 2147483647 h 214" name="T69"/>
                <a:gd fmla="*/ 2147483647 w 267" name="T70"/>
                <a:gd fmla="*/ 2147483647 h 214" name="T71"/>
                <a:gd fmla="*/ 2147483647 w 267" name="T72"/>
                <a:gd fmla="*/ 2147483647 h 214" name="T73"/>
                <a:gd fmla="*/ 2147483647 w 267" name="T74"/>
                <a:gd fmla="*/ 2147483647 h 214" name="T75"/>
                <a:gd fmla="*/ 2147483647 w 267" name="T76"/>
                <a:gd fmla="*/ 2147483647 h 214" name="T77"/>
                <a:gd fmla="*/ 2147483647 w 267" name="T78"/>
                <a:gd fmla="*/ 2147483647 h 214" name="T79"/>
                <a:gd fmla="*/ 2147483647 w 267" name="T80"/>
                <a:gd fmla="*/ 2147483647 h 214" name="T81"/>
                <a:gd fmla="*/ 2147483647 w 267" name="T82"/>
                <a:gd fmla="*/ 2147483647 h 214" name="T83"/>
                <a:gd fmla="*/ 2147483647 w 267" name="T84"/>
                <a:gd fmla="*/ 2147483647 h 214" name="T85"/>
                <a:gd fmla="*/ 2147483647 w 267" name="T86"/>
                <a:gd fmla="*/ 2147483647 h 214" name="T87"/>
                <a:gd fmla="*/ 2147483647 w 267" name="T88"/>
                <a:gd fmla="*/ 2147483647 h 214" name="T89"/>
                <a:gd fmla="*/ 2147483647 w 267" name="T90"/>
                <a:gd fmla="*/ 2147483647 h 214" name="T91"/>
                <a:gd fmla="*/ 2147483647 w 267" name="T92"/>
                <a:gd fmla="*/ 2147483647 h 214" name="T93"/>
                <a:gd fmla="*/ 2147483647 w 267" name="T94"/>
                <a:gd fmla="*/ 2147483647 h 214" name="T95"/>
                <a:gd fmla="*/ 2147483647 w 267" name="T96"/>
                <a:gd fmla="*/ 2147483647 h 214" name="T97"/>
                <a:gd fmla="*/ 2147483647 w 267" name="T98"/>
                <a:gd fmla="*/ 2147483647 h 214" name="T99"/>
                <a:gd fmla="*/ 2147483647 w 267" name="T100"/>
                <a:gd fmla="*/ 2147483647 h 214" name="T101"/>
                <a:gd fmla="*/ 2147483647 w 267" name="T102"/>
                <a:gd fmla="*/ 2147483647 h 214" name="T103"/>
                <a:gd fmla="*/ 2147483647 w 267" name="T104"/>
                <a:gd fmla="*/ 2147483647 h 214" name="T105"/>
                <a:gd fmla="*/ 2147483647 w 267" name="T106"/>
                <a:gd fmla="*/ 2147483647 h 214" name="T107"/>
                <a:gd fmla="*/ 2147483647 w 267" name="T108"/>
                <a:gd fmla="*/ 2147483647 h 214" name="T109"/>
                <a:gd fmla="*/ 2147483647 w 267" name="T110"/>
                <a:gd fmla="*/ 2147483647 h 214" name="T111"/>
                <a:gd fmla="*/ 2147483647 w 267" name="T112"/>
                <a:gd fmla="*/ 2147483647 h 214" name="T113"/>
                <a:gd fmla="*/ 2147483647 w 267" name="T114"/>
                <a:gd fmla="*/ 2147483647 h 214" name="T115"/>
                <a:gd fmla="*/ 2147483647 w 267" name="T116"/>
                <a:gd fmla="*/ 2147483647 h 214" name="T117"/>
                <a:gd fmla="*/ 2147483647 w 267" name="T118"/>
                <a:gd fmla="*/ 2147483647 h 214"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267" name="T180"/>
                <a:gd fmla="*/ 0 h 214" name="T181"/>
                <a:gd fmla="*/ 267 w 267" name="T182"/>
                <a:gd fmla="*/ 214 h 214" name="T18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214" w="267">
                  <a:moveTo>
                    <a:pt x="266" y="132"/>
                  </a:moveTo>
                  <a:cubicBezTo>
                    <a:pt x="266" y="130"/>
                    <a:pt x="266" y="129"/>
                    <a:pt x="266" y="127"/>
                  </a:cubicBezTo>
                  <a:cubicBezTo>
                    <a:pt x="265" y="125"/>
                    <a:pt x="264" y="124"/>
                    <a:pt x="265" y="122"/>
                  </a:cubicBezTo>
                  <a:cubicBezTo>
                    <a:pt x="266" y="120"/>
                    <a:pt x="265" y="119"/>
                    <a:pt x="265" y="117"/>
                  </a:cubicBezTo>
                  <a:cubicBezTo>
                    <a:pt x="265" y="115"/>
                    <a:pt x="264" y="114"/>
                    <a:pt x="265" y="112"/>
                  </a:cubicBezTo>
                  <a:cubicBezTo>
                    <a:pt x="267" y="109"/>
                    <a:pt x="261" y="106"/>
                    <a:pt x="262" y="103"/>
                  </a:cubicBezTo>
                  <a:cubicBezTo>
                    <a:pt x="263" y="99"/>
                    <a:pt x="260" y="96"/>
                    <a:pt x="259" y="93"/>
                  </a:cubicBezTo>
                  <a:cubicBezTo>
                    <a:pt x="259" y="91"/>
                    <a:pt x="260" y="90"/>
                    <a:pt x="259" y="88"/>
                  </a:cubicBezTo>
                  <a:cubicBezTo>
                    <a:pt x="258" y="87"/>
                    <a:pt x="258" y="85"/>
                    <a:pt x="257" y="83"/>
                  </a:cubicBezTo>
                  <a:cubicBezTo>
                    <a:pt x="256" y="82"/>
                    <a:pt x="258" y="80"/>
                    <a:pt x="259" y="79"/>
                  </a:cubicBezTo>
                  <a:cubicBezTo>
                    <a:pt x="260" y="78"/>
                    <a:pt x="261" y="76"/>
                    <a:pt x="261" y="74"/>
                  </a:cubicBezTo>
                  <a:cubicBezTo>
                    <a:pt x="261" y="73"/>
                    <a:pt x="261" y="69"/>
                    <a:pt x="260" y="68"/>
                  </a:cubicBezTo>
                  <a:cubicBezTo>
                    <a:pt x="260" y="68"/>
                    <a:pt x="258" y="68"/>
                    <a:pt x="258" y="68"/>
                  </a:cubicBezTo>
                  <a:cubicBezTo>
                    <a:pt x="257" y="67"/>
                    <a:pt x="256" y="66"/>
                    <a:pt x="255" y="66"/>
                  </a:cubicBezTo>
                  <a:cubicBezTo>
                    <a:pt x="254" y="64"/>
                    <a:pt x="253" y="63"/>
                    <a:pt x="254" y="61"/>
                  </a:cubicBezTo>
                  <a:cubicBezTo>
                    <a:pt x="254" y="59"/>
                    <a:pt x="253" y="57"/>
                    <a:pt x="253" y="56"/>
                  </a:cubicBezTo>
                  <a:cubicBezTo>
                    <a:pt x="251" y="56"/>
                    <a:pt x="250" y="55"/>
                    <a:pt x="248" y="56"/>
                  </a:cubicBezTo>
                  <a:cubicBezTo>
                    <a:pt x="247" y="56"/>
                    <a:pt x="247" y="56"/>
                    <a:pt x="246" y="56"/>
                  </a:cubicBezTo>
                  <a:cubicBezTo>
                    <a:pt x="245" y="57"/>
                    <a:pt x="245" y="58"/>
                    <a:pt x="244" y="59"/>
                  </a:cubicBezTo>
                  <a:cubicBezTo>
                    <a:pt x="240" y="61"/>
                    <a:pt x="240" y="66"/>
                    <a:pt x="237" y="69"/>
                  </a:cubicBezTo>
                  <a:cubicBezTo>
                    <a:pt x="236" y="70"/>
                    <a:pt x="233" y="71"/>
                    <a:pt x="232" y="72"/>
                  </a:cubicBezTo>
                  <a:cubicBezTo>
                    <a:pt x="230" y="73"/>
                    <a:pt x="230" y="76"/>
                    <a:pt x="229" y="77"/>
                  </a:cubicBezTo>
                  <a:cubicBezTo>
                    <a:pt x="228" y="78"/>
                    <a:pt x="226" y="80"/>
                    <a:pt x="226" y="82"/>
                  </a:cubicBezTo>
                  <a:cubicBezTo>
                    <a:pt x="226" y="83"/>
                    <a:pt x="226" y="84"/>
                    <a:pt x="226" y="86"/>
                  </a:cubicBezTo>
                  <a:cubicBezTo>
                    <a:pt x="226" y="87"/>
                    <a:pt x="225" y="87"/>
                    <a:pt x="224" y="87"/>
                  </a:cubicBezTo>
                  <a:cubicBezTo>
                    <a:pt x="222" y="87"/>
                    <a:pt x="221" y="89"/>
                    <a:pt x="220" y="90"/>
                  </a:cubicBezTo>
                  <a:cubicBezTo>
                    <a:pt x="218" y="92"/>
                    <a:pt x="216" y="92"/>
                    <a:pt x="214" y="93"/>
                  </a:cubicBezTo>
                  <a:cubicBezTo>
                    <a:pt x="213" y="93"/>
                    <a:pt x="212" y="94"/>
                    <a:pt x="211" y="94"/>
                  </a:cubicBezTo>
                  <a:cubicBezTo>
                    <a:pt x="211" y="95"/>
                    <a:pt x="209" y="94"/>
                    <a:pt x="209" y="94"/>
                  </a:cubicBezTo>
                  <a:cubicBezTo>
                    <a:pt x="207" y="95"/>
                    <a:pt x="206" y="98"/>
                    <a:pt x="204" y="98"/>
                  </a:cubicBezTo>
                  <a:cubicBezTo>
                    <a:pt x="201" y="98"/>
                    <a:pt x="202" y="97"/>
                    <a:pt x="200" y="95"/>
                  </a:cubicBezTo>
                  <a:cubicBezTo>
                    <a:pt x="199" y="94"/>
                    <a:pt x="195" y="93"/>
                    <a:pt x="194" y="92"/>
                  </a:cubicBezTo>
                  <a:cubicBezTo>
                    <a:pt x="193" y="89"/>
                    <a:pt x="193" y="89"/>
                    <a:pt x="193" y="86"/>
                  </a:cubicBezTo>
                  <a:cubicBezTo>
                    <a:pt x="193" y="84"/>
                    <a:pt x="192" y="81"/>
                    <a:pt x="190" y="81"/>
                  </a:cubicBezTo>
                  <a:cubicBezTo>
                    <a:pt x="187" y="81"/>
                    <a:pt x="185" y="80"/>
                    <a:pt x="184" y="77"/>
                  </a:cubicBezTo>
                  <a:cubicBezTo>
                    <a:pt x="184" y="76"/>
                    <a:pt x="184" y="75"/>
                    <a:pt x="184" y="73"/>
                  </a:cubicBezTo>
                  <a:cubicBezTo>
                    <a:pt x="184" y="71"/>
                    <a:pt x="184" y="72"/>
                    <a:pt x="182" y="72"/>
                  </a:cubicBezTo>
                  <a:cubicBezTo>
                    <a:pt x="181" y="73"/>
                    <a:pt x="180" y="73"/>
                    <a:pt x="179" y="74"/>
                  </a:cubicBezTo>
                  <a:cubicBezTo>
                    <a:pt x="177" y="75"/>
                    <a:pt x="177" y="75"/>
                    <a:pt x="175" y="74"/>
                  </a:cubicBezTo>
                  <a:cubicBezTo>
                    <a:pt x="174" y="74"/>
                    <a:pt x="171" y="73"/>
                    <a:pt x="170" y="72"/>
                  </a:cubicBezTo>
                  <a:cubicBezTo>
                    <a:pt x="169" y="72"/>
                    <a:pt x="168" y="70"/>
                    <a:pt x="167" y="70"/>
                  </a:cubicBezTo>
                  <a:cubicBezTo>
                    <a:pt x="166" y="70"/>
                    <a:pt x="164" y="70"/>
                    <a:pt x="163" y="69"/>
                  </a:cubicBezTo>
                  <a:cubicBezTo>
                    <a:pt x="162" y="69"/>
                    <a:pt x="161" y="68"/>
                    <a:pt x="160" y="67"/>
                  </a:cubicBezTo>
                  <a:cubicBezTo>
                    <a:pt x="159" y="66"/>
                    <a:pt x="158" y="68"/>
                    <a:pt x="157" y="68"/>
                  </a:cubicBezTo>
                  <a:cubicBezTo>
                    <a:pt x="155" y="70"/>
                    <a:pt x="154" y="71"/>
                    <a:pt x="151" y="70"/>
                  </a:cubicBezTo>
                  <a:cubicBezTo>
                    <a:pt x="150" y="69"/>
                    <a:pt x="149" y="69"/>
                    <a:pt x="148" y="70"/>
                  </a:cubicBezTo>
                  <a:cubicBezTo>
                    <a:pt x="147" y="70"/>
                    <a:pt x="147" y="69"/>
                    <a:pt x="146" y="68"/>
                  </a:cubicBezTo>
                  <a:cubicBezTo>
                    <a:pt x="145" y="68"/>
                    <a:pt x="142" y="69"/>
                    <a:pt x="141" y="70"/>
                  </a:cubicBezTo>
                  <a:cubicBezTo>
                    <a:pt x="140" y="72"/>
                    <a:pt x="138" y="73"/>
                    <a:pt x="136" y="72"/>
                  </a:cubicBezTo>
                  <a:cubicBezTo>
                    <a:pt x="134" y="72"/>
                    <a:pt x="131" y="73"/>
                    <a:pt x="131" y="72"/>
                  </a:cubicBezTo>
                  <a:cubicBezTo>
                    <a:pt x="130" y="72"/>
                    <a:pt x="129" y="71"/>
                    <a:pt x="128" y="70"/>
                  </a:cubicBezTo>
                  <a:cubicBezTo>
                    <a:pt x="127" y="70"/>
                    <a:pt x="125" y="70"/>
                    <a:pt x="125" y="70"/>
                  </a:cubicBezTo>
                  <a:cubicBezTo>
                    <a:pt x="124" y="68"/>
                    <a:pt x="122" y="66"/>
                    <a:pt x="122" y="64"/>
                  </a:cubicBezTo>
                  <a:cubicBezTo>
                    <a:pt x="122" y="63"/>
                    <a:pt x="122" y="62"/>
                    <a:pt x="122" y="61"/>
                  </a:cubicBezTo>
                  <a:cubicBezTo>
                    <a:pt x="122" y="59"/>
                    <a:pt x="122" y="59"/>
                    <a:pt x="120" y="59"/>
                  </a:cubicBezTo>
                  <a:cubicBezTo>
                    <a:pt x="117" y="59"/>
                    <a:pt x="117" y="59"/>
                    <a:pt x="115" y="57"/>
                  </a:cubicBezTo>
                  <a:cubicBezTo>
                    <a:pt x="114" y="55"/>
                    <a:pt x="115" y="53"/>
                    <a:pt x="113" y="51"/>
                  </a:cubicBezTo>
                  <a:cubicBezTo>
                    <a:pt x="110" y="48"/>
                    <a:pt x="107" y="46"/>
                    <a:pt x="104" y="43"/>
                  </a:cubicBezTo>
                  <a:cubicBezTo>
                    <a:pt x="103" y="42"/>
                    <a:pt x="101" y="41"/>
                    <a:pt x="100" y="39"/>
                  </a:cubicBezTo>
                  <a:cubicBezTo>
                    <a:pt x="100" y="38"/>
                    <a:pt x="101" y="37"/>
                    <a:pt x="100" y="36"/>
                  </a:cubicBezTo>
                  <a:cubicBezTo>
                    <a:pt x="100" y="35"/>
                    <a:pt x="98" y="35"/>
                    <a:pt x="97" y="34"/>
                  </a:cubicBezTo>
                  <a:cubicBezTo>
                    <a:pt x="94" y="31"/>
                    <a:pt x="92" y="28"/>
                    <a:pt x="88" y="25"/>
                  </a:cubicBezTo>
                  <a:cubicBezTo>
                    <a:pt x="87" y="24"/>
                    <a:pt x="85" y="22"/>
                    <a:pt x="85" y="21"/>
                  </a:cubicBezTo>
                  <a:cubicBezTo>
                    <a:pt x="85" y="20"/>
                    <a:pt x="85" y="18"/>
                    <a:pt x="85" y="18"/>
                  </a:cubicBezTo>
                  <a:cubicBezTo>
                    <a:pt x="84" y="18"/>
                    <a:pt x="82" y="19"/>
                    <a:pt x="82" y="17"/>
                  </a:cubicBezTo>
                  <a:cubicBezTo>
                    <a:pt x="81" y="15"/>
                    <a:pt x="81" y="14"/>
                    <a:pt x="78" y="13"/>
                  </a:cubicBezTo>
                  <a:cubicBezTo>
                    <a:pt x="78" y="12"/>
                    <a:pt x="77" y="11"/>
                    <a:pt x="76" y="11"/>
                  </a:cubicBezTo>
                  <a:cubicBezTo>
                    <a:pt x="75" y="10"/>
                    <a:pt x="73" y="11"/>
                    <a:pt x="73" y="10"/>
                  </a:cubicBezTo>
                  <a:cubicBezTo>
                    <a:pt x="72" y="6"/>
                    <a:pt x="67" y="4"/>
                    <a:pt x="63" y="2"/>
                  </a:cubicBezTo>
                  <a:cubicBezTo>
                    <a:pt x="62" y="1"/>
                    <a:pt x="59" y="1"/>
                    <a:pt x="58" y="1"/>
                  </a:cubicBezTo>
                  <a:cubicBezTo>
                    <a:pt x="56" y="0"/>
                    <a:pt x="53" y="0"/>
                    <a:pt x="52" y="1"/>
                  </a:cubicBezTo>
                  <a:cubicBezTo>
                    <a:pt x="49" y="2"/>
                    <a:pt x="52" y="4"/>
                    <a:pt x="48" y="4"/>
                  </a:cubicBezTo>
                  <a:cubicBezTo>
                    <a:pt x="46" y="4"/>
                    <a:pt x="44" y="3"/>
                    <a:pt x="42" y="3"/>
                  </a:cubicBezTo>
                  <a:cubicBezTo>
                    <a:pt x="41" y="3"/>
                    <a:pt x="40" y="2"/>
                    <a:pt x="39" y="1"/>
                  </a:cubicBezTo>
                  <a:cubicBezTo>
                    <a:pt x="38" y="1"/>
                    <a:pt x="38" y="1"/>
                    <a:pt x="36" y="1"/>
                  </a:cubicBezTo>
                  <a:cubicBezTo>
                    <a:pt x="35" y="2"/>
                    <a:pt x="33" y="0"/>
                    <a:pt x="31" y="0"/>
                  </a:cubicBezTo>
                  <a:cubicBezTo>
                    <a:pt x="28" y="0"/>
                    <a:pt x="27" y="0"/>
                    <a:pt x="25" y="1"/>
                  </a:cubicBezTo>
                  <a:cubicBezTo>
                    <a:pt x="25" y="1"/>
                    <a:pt x="23" y="1"/>
                    <a:pt x="23" y="1"/>
                  </a:cubicBezTo>
                  <a:cubicBezTo>
                    <a:pt x="22" y="2"/>
                    <a:pt x="21" y="3"/>
                    <a:pt x="20" y="4"/>
                  </a:cubicBezTo>
                  <a:cubicBezTo>
                    <a:pt x="17" y="6"/>
                    <a:pt x="13" y="8"/>
                    <a:pt x="9" y="8"/>
                  </a:cubicBezTo>
                  <a:cubicBezTo>
                    <a:pt x="7" y="9"/>
                    <a:pt x="6" y="11"/>
                    <a:pt x="5" y="11"/>
                  </a:cubicBezTo>
                  <a:cubicBezTo>
                    <a:pt x="3" y="12"/>
                    <a:pt x="2" y="13"/>
                    <a:pt x="0" y="15"/>
                  </a:cubicBezTo>
                  <a:cubicBezTo>
                    <a:pt x="2" y="16"/>
                    <a:pt x="6" y="17"/>
                    <a:pt x="6" y="20"/>
                  </a:cubicBezTo>
                  <a:cubicBezTo>
                    <a:pt x="6" y="21"/>
                    <a:pt x="6" y="23"/>
                    <a:pt x="6" y="24"/>
                  </a:cubicBezTo>
                  <a:cubicBezTo>
                    <a:pt x="7" y="25"/>
                    <a:pt x="7" y="28"/>
                    <a:pt x="7" y="29"/>
                  </a:cubicBezTo>
                  <a:cubicBezTo>
                    <a:pt x="6" y="31"/>
                    <a:pt x="5" y="33"/>
                    <a:pt x="5" y="35"/>
                  </a:cubicBezTo>
                  <a:cubicBezTo>
                    <a:pt x="4" y="36"/>
                    <a:pt x="6" y="36"/>
                    <a:pt x="7" y="36"/>
                  </a:cubicBezTo>
                  <a:cubicBezTo>
                    <a:pt x="10" y="36"/>
                    <a:pt x="13" y="39"/>
                    <a:pt x="15" y="41"/>
                  </a:cubicBezTo>
                  <a:cubicBezTo>
                    <a:pt x="16" y="39"/>
                    <a:pt x="18" y="38"/>
                    <a:pt x="19" y="36"/>
                  </a:cubicBezTo>
                  <a:cubicBezTo>
                    <a:pt x="20" y="35"/>
                    <a:pt x="23" y="37"/>
                    <a:pt x="24" y="37"/>
                  </a:cubicBezTo>
                  <a:cubicBezTo>
                    <a:pt x="25" y="38"/>
                    <a:pt x="29" y="38"/>
                    <a:pt x="29" y="39"/>
                  </a:cubicBezTo>
                  <a:cubicBezTo>
                    <a:pt x="30" y="41"/>
                    <a:pt x="30" y="43"/>
                    <a:pt x="32" y="45"/>
                  </a:cubicBezTo>
                  <a:cubicBezTo>
                    <a:pt x="34" y="47"/>
                    <a:pt x="34" y="48"/>
                    <a:pt x="34" y="51"/>
                  </a:cubicBezTo>
                  <a:cubicBezTo>
                    <a:pt x="34" y="53"/>
                    <a:pt x="36" y="54"/>
                    <a:pt x="38" y="56"/>
                  </a:cubicBezTo>
                  <a:cubicBezTo>
                    <a:pt x="41" y="60"/>
                    <a:pt x="44" y="59"/>
                    <a:pt x="49" y="59"/>
                  </a:cubicBezTo>
                  <a:cubicBezTo>
                    <a:pt x="50" y="60"/>
                    <a:pt x="53" y="60"/>
                    <a:pt x="54" y="59"/>
                  </a:cubicBezTo>
                  <a:cubicBezTo>
                    <a:pt x="56" y="57"/>
                    <a:pt x="57" y="56"/>
                    <a:pt x="60" y="55"/>
                  </a:cubicBezTo>
                  <a:cubicBezTo>
                    <a:pt x="62" y="54"/>
                    <a:pt x="63" y="54"/>
                    <a:pt x="65" y="52"/>
                  </a:cubicBezTo>
                  <a:cubicBezTo>
                    <a:pt x="67" y="51"/>
                    <a:pt x="69" y="50"/>
                    <a:pt x="70" y="49"/>
                  </a:cubicBezTo>
                  <a:cubicBezTo>
                    <a:pt x="70" y="47"/>
                    <a:pt x="71" y="45"/>
                    <a:pt x="72" y="43"/>
                  </a:cubicBezTo>
                  <a:cubicBezTo>
                    <a:pt x="74" y="40"/>
                    <a:pt x="74" y="40"/>
                    <a:pt x="78" y="40"/>
                  </a:cubicBezTo>
                  <a:cubicBezTo>
                    <a:pt x="79" y="40"/>
                    <a:pt x="81" y="43"/>
                    <a:pt x="82" y="44"/>
                  </a:cubicBezTo>
                  <a:cubicBezTo>
                    <a:pt x="84" y="45"/>
                    <a:pt x="86" y="46"/>
                    <a:pt x="88" y="47"/>
                  </a:cubicBezTo>
                  <a:cubicBezTo>
                    <a:pt x="89" y="48"/>
                    <a:pt x="93" y="49"/>
                    <a:pt x="93" y="50"/>
                  </a:cubicBezTo>
                  <a:cubicBezTo>
                    <a:pt x="93" y="53"/>
                    <a:pt x="93" y="54"/>
                    <a:pt x="92" y="57"/>
                  </a:cubicBezTo>
                  <a:cubicBezTo>
                    <a:pt x="92" y="58"/>
                    <a:pt x="93" y="60"/>
                    <a:pt x="93" y="62"/>
                  </a:cubicBezTo>
                  <a:cubicBezTo>
                    <a:pt x="93" y="65"/>
                    <a:pt x="93" y="65"/>
                    <a:pt x="92" y="68"/>
                  </a:cubicBezTo>
                  <a:cubicBezTo>
                    <a:pt x="91" y="69"/>
                    <a:pt x="91" y="71"/>
                    <a:pt x="91" y="73"/>
                  </a:cubicBezTo>
                  <a:cubicBezTo>
                    <a:pt x="91" y="75"/>
                    <a:pt x="90" y="77"/>
                    <a:pt x="90" y="79"/>
                  </a:cubicBezTo>
                  <a:cubicBezTo>
                    <a:pt x="90" y="83"/>
                    <a:pt x="91" y="87"/>
                    <a:pt x="92" y="91"/>
                  </a:cubicBezTo>
                  <a:cubicBezTo>
                    <a:pt x="93" y="92"/>
                    <a:pt x="95" y="94"/>
                    <a:pt x="96" y="95"/>
                  </a:cubicBezTo>
                  <a:cubicBezTo>
                    <a:pt x="97" y="96"/>
                    <a:pt x="97" y="99"/>
                    <a:pt x="97" y="101"/>
                  </a:cubicBezTo>
                  <a:cubicBezTo>
                    <a:pt x="98" y="102"/>
                    <a:pt x="94" y="103"/>
                    <a:pt x="93" y="103"/>
                  </a:cubicBezTo>
                  <a:cubicBezTo>
                    <a:pt x="93" y="104"/>
                    <a:pt x="92" y="107"/>
                    <a:pt x="92" y="108"/>
                  </a:cubicBezTo>
                  <a:cubicBezTo>
                    <a:pt x="92" y="117"/>
                    <a:pt x="94" y="124"/>
                    <a:pt x="96" y="132"/>
                  </a:cubicBezTo>
                  <a:cubicBezTo>
                    <a:pt x="93" y="129"/>
                    <a:pt x="91" y="126"/>
                    <a:pt x="88" y="123"/>
                  </a:cubicBezTo>
                  <a:cubicBezTo>
                    <a:pt x="87" y="125"/>
                    <a:pt x="85" y="128"/>
                    <a:pt x="85" y="130"/>
                  </a:cubicBezTo>
                  <a:cubicBezTo>
                    <a:pt x="84" y="133"/>
                    <a:pt x="83" y="136"/>
                    <a:pt x="82" y="139"/>
                  </a:cubicBezTo>
                  <a:cubicBezTo>
                    <a:pt x="81" y="140"/>
                    <a:pt x="77" y="144"/>
                    <a:pt x="77" y="145"/>
                  </a:cubicBezTo>
                  <a:cubicBezTo>
                    <a:pt x="77" y="146"/>
                    <a:pt x="77" y="148"/>
                    <a:pt x="77" y="149"/>
                  </a:cubicBezTo>
                  <a:cubicBezTo>
                    <a:pt x="75" y="150"/>
                    <a:pt x="75" y="151"/>
                    <a:pt x="74" y="152"/>
                  </a:cubicBezTo>
                  <a:cubicBezTo>
                    <a:pt x="72" y="155"/>
                    <a:pt x="71" y="158"/>
                    <a:pt x="69" y="161"/>
                  </a:cubicBezTo>
                  <a:cubicBezTo>
                    <a:pt x="69" y="162"/>
                    <a:pt x="69" y="164"/>
                    <a:pt x="69" y="165"/>
                  </a:cubicBezTo>
                  <a:cubicBezTo>
                    <a:pt x="70" y="167"/>
                    <a:pt x="73" y="168"/>
                    <a:pt x="75" y="168"/>
                  </a:cubicBezTo>
                  <a:cubicBezTo>
                    <a:pt x="78" y="170"/>
                    <a:pt x="79" y="173"/>
                    <a:pt x="83" y="173"/>
                  </a:cubicBezTo>
                  <a:cubicBezTo>
                    <a:pt x="85" y="174"/>
                    <a:pt x="88" y="174"/>
                    <a:pt x="90" y="174"/>
                  </a:cubicBezTo>
                  <a:cubicBezTo>
                    <a:pt x="92" y="174"/>
                    <a:pt x="93" y="173"/>
                    <a:pt x="94" y="171"/>
                  </a:cubicBezTo>
                  <a:cubicBezTo>
                    <a:pt x="93" y="173"/>
                    <a:pt x="93" y="176"/>
                    <a:pt x="91" y="177"/>
                  </a:cubicBezTo>
                  <a:cubicBezTo>
                    <a:pt x="90" y="177"/>
                    <a:pt x="86" y="178"/>
                    <a:pt x="86" y="179"/>
                  </a:cubicBezTo>
                  <a:cubicBezTo>
                    <a:pt x="86" y="181"/>
                    <a:pt x="85" y="184"/>
                    <a:pt x="86" y="185"/>
                  </a:cubicBezTo>
                  <a:cubicBezTo>
                    <a:pt x="87" y="187"/>
                    <a:pt x="89" y="190"/>
                    <a:pt x="91" y="189"/>
                  </a:cubicBezTo>
                  <a:cubicBezTo>
                    <a:pt x="92" y="189"/>
                    <a:pt x="93" y="187"/>
                    <a:pt x="94" y="187"/>
                  </a:cubicBezTo>
                  <a:cubicBezTo>
                    <a:pt x="94" y="186"/>
                    <a:pt x="96" y="186"/>
                    <a:pt x="96" y="186"/>
                  </a:cubicBezTo>
                  <a:cubicBezTo>
                    <a:pt x="98" y="185"/>
                    <a:pt x="101" y="184"/>
                    <a:pt x="103" y="183"/>
                  </a:cubicBezTo>
                  <a:cubicBezTo>
                    <a:pt x="105" y="182"/>
                    <a:pt x="105" y="186"/>
                    <a:pt x="107" y="186"/>
                  </a:cubicBezTo>
                  <a:cubicBezTo>
                    <a:pt x="108" y="186"/>
                    <a:pt x="108" y="191"/>
                    <a:pt x="109" y="192"/>
                  </a:cubicBezTo>
                  <a:cubicBezTo>
                    <a:pt x="110" y="194"/>
                    <a:pt x="111" y="195"/>
                    <a:pt x="114" y="196"/>
                  </a:cubicBezTo>
                  <a:cubicBezTo>
                    <a:pt x="116" y="197"/>
                    <a:pt x="119" y="198"/>
                    <a:pt x="121" y="199"/>
                  </a:cubicBezTo>
                  <a:cubicBezTo>
                    <a:pt x="123" y="200"/>
                    <a:pt x="125" y="197"/>
                    <a:pt x="126" y="196"/>
                  </a:cubicBezTo>
                  <a:cubicBezTo>
                    <a:pt x="126" y="196"/>
                    <a:pt x="127" y="195"/>
                    <a:pt x="128" y="194"/>
                  </a:cubicBezTo>
                  <a:cubicBezTo>
                    <a:pt x="130" y="194"/>
                    <a:pt x="131" y="196"/>
                    <a:pt x="133" y="195"/>
                  </a:cubicBezTo>
                  <a:cubicBezTo>
                    <a:pt x="135" y="194"/>
                    <a:pt x="137" y="193"/>
                    <a:pt x="138" y="192"/>
                  </a:cubicBezTo>
                  <a:cubicBezTo>
                    <a:pt x="139" y="191"/>
                    <a:pt x="139" y="190"/>
                    <a:pt x="141" y="191"/>
                  </a:cubicBezTo>
                  <a:cubicBezTo>
                    <a:pt x="142" y="191"/>
                    <a:pt x="143" y="192"/>
                    <a:pt x="144" y="193"/>
                  </a:cubicBezTo>
                  <a:cubicBezTo>
                    <a:pt x="145" y="194"/>
                    <a:pt x="148" y="195"/>
                    <a:pt x="149" y="195"/>
                  </a:cubicBezTo>
                  <a:cubicBezTo>
                    <a:pt x="152" y="195"/>
                    <a:pt x="153" y="194"/>
                    <a:pt x="155" y="192"/>
                  </a:cubicBezTo>
                  <a:cubicBezTo>
                    <a:pt x="157" y="190"/>
                    <a:pt x="157" y="190"/>
                    <a:pt x="160" y="190"/>
                  </a:cubicBezTo>
                  <a:cubicBezTo>
                    <a:pt x="162" y="190"/>
                    <a:pt x="165" y="190"/>
                    <a:pt x="166" y="190"/>
                  </a:cubicBezTo>
                  <a:cubicBezTo>
                    <a:pt x="168" y="192"/>
                    <a:pt x="170" y="192"/>
                    <a:pt x="170" y="194"/>
                  </a:cubicBezTo>
                  <a:cubicBezTo>
                    <a:pt x="171" y="197"/>
                    <a:pt x="172" y="200"/>
                    <a:pt x="175" y="200"/>
                  </a:cubicBezTo>
                  <a:cubicBezTo>
                    <a:pt x="177" y="200"/>
                    <a:pt x="178" y="198"/>
                    <a:pt x="181" y="198"/>
                  </a:cubicBezTo>
                  <a:cubicBezTo>
                    <a:pt x="182" y="198"/>
                    <a:pt x="182" y="202"/>
                    <a:pt x="183" y="203"/>
                  </a:cubicBezTo>
                  <a:cubicBezTo>
                    <a:pt x="186" y="206"/>
                    <a:pt x="192" y="212"/>
                    <a:pt x="195" y="207"/>
                  </a:cubicBezTo>
                  <a:cubicBezTo>
                    <a:pt x="196" y="204"/>
                    <a:pt x="196" y="204"/>
                    <a:pt x="194" y="201"/>
                  </a:cubicBezTo>
                  <a:cubicBezTo>
                    <a:pt x="193" y="200"/>
                    <a:pt x="191" y="197"/>
                    <a:pt x="191" y="196"/>
                  </a:cubicBezTo>
                  <a:cubicBezTo>
                    <a:pt x="192" y="195"/>
                    <a:pt x="195" y="193"/>
                    <a:pt x="196" y="194"/>
                  </a:cubicBezTo>
                  <a:cubicBezTo>
                    <a:pt x="197" y="195"/>
                    <a:pt x="198" y="195"/>
                    <a:pt x="198" y="196"/>
                  </a:cubicBezTo>
                  <a:cubicBezTo>
                    <a:pt x="198" y="198"/>
                    <a:pt x="198" y="200"/>
                    <a:pt x="199" y="201"/>
                  </a:cubicBezTo>
                  <a:cubicBezTo>
                    <a:pt x="201" y="202"/>
                    <a:pt x="201" y="204"/>
                    <a:pt x="203" y="205"/>
                  </a:cubicBezTo>
                  <a:cubicBezTo>
                    <a:pt x="205" y="206"/>
                    <a:pt x="209" y="206"/>
                    <a:pt x="209" y="207"/>
                  </a:cubicBezTo>
                  <a:cubicBezTo>
                    <a:pt x="211" y="209"/>
                    <a:pt x="211" y="210"/>
                    <a:pt x="213" y="212"/>
                  </a:cubicBezTo>
                  <a:cubicBezTo>
                    <a:pt x="216" y="214"/>
                    <a:pt x="216" y="213"/>
                    <a:pt x="219" y="212"/>
                  </a:cubicBezTo>
                  <a:cubicBezTo>
                    <a:pt x="222" y="211"/>
                    <a:pt x="221" y="207"/>
                    <a:pt x="221" y="205"/>
                  </a:cubicBezTo>
                  <a:cubicBezTo>
                    <a:pt x="221" y="204"/>
                    <a:pt x="226" y="201"/>
                    <a:pt x="227" y="199"/>
                  </a:cubicBezTo>
                  <a:cubicBezTo>
                    <a:pt x="228" y="199"/>
                    <a:pt x="228" y="197"/>
                    <a:pt x="228" y="196"/>
                  </a:cubicBezTo>
                  <a:cubicBezTo>
                    <a:pt x="228" y="195"/>
                    <a:pt x="231" y="195"/>
                    <a:pt x="231" y="195"/>
                  </a:cubicBezTo>
                  <a:cubicBezTo>
                    <a:pt x="234" y="198"/>
                    <a:pt x="235" y="197"/>
                    <a:pt x="236" y="193"/>
                  </a:cubicBezTo>
                  <a:cubicBezTo>
                    <a:pt x="237" y="194"/>
                    <a:pt x="238" y="195"/>
                    <a:pt x="239" y="197"/>
                  </a:cubicBezTo>
                  <a:cubicBezTo>
                    <a:pt x="240" y="199"/>
                    <a:pt x="242" y="198"/>
                    <a:pt x="244" y="199"/>
                  </a:cubicBezTo>
                  <a:cubicBezTo>
                    <a:pt x="246" y="199"/>
                    <a:pt x="248" y="201"/>
                    <a:pt x="249" y="201"/>
                  </a:cubicBezTo>
                  <a:cubicBezTo>
                    <a:pt x="251" y="201"/>
                    <a:pt x="253" y="200"/>
                    <a:pt x="255" y="200"/>
                  </a:cubicBezTo>
                  <a:cubicBezTo>
                    <a:pt x="253" y="198"/>
                    <a:pt x="251" y="195"/>
                    <a:pt x="250" y="193"/>
                  </a:cubicBezTo>
                  <a:cubicBezTo>
                    <a:pt x="250" y="192"/>
                    <a:pt x="248" y="186"/>
                    <a:pt x="249" y="186"/>
                  </a:cubicBezTo>
                  <a:cubicBezTo>
                    <a:pt x="245" y="180"/>
                    <a:pt x="241" y="173"/>
                    <a:pt x="235" y="168"/>
                  </a:cubicBezTo>
                  <a:cubicBezTo>
                    <a:pt x="233" y="167"/>
                    <a:pt x="241" y="162"/>
                    <a:pt x="242" y="161"/>
                  </a:cubicBezTo>
                  <a:cubicBezTo>
                    <a:pt x="243" y="157"/>
                    <a:pt x="243" y="153"/>
                    <a:pt x="244" y="149"/>
                  </a:cubicBezTo>
                  <a:cubicBezTo>
                    <a:pt x="245" y="150"/>
                    <a:pt x="246" y="151"/>
                    <a:pt x="248" y="151"/>
                  </a:cubicBezTo>
                  <a:cubicBezTo>
                    <a:pt x="250" y="151"/>
                    <a:pt x="252" y="150"/>
                    <a:pt x="253" y="150"/>
                  </a:cubicBezTo>
                  <a:cubicBezTo>
                    <a:pt x="256" y="150"/>
                    <a:pt x="260" y="150"/>
                    <a:pt x="263" y="149"/>
                  </a:cubicBezTo>
                  <a:cubicBezTo>
                    <a:pt x="267" y="148"/>
                    <a:pt x="266" y="144"/>
                    <a:pt x="265" y="141"/>
                  </a:cubicBezTo>
                  <a:cubicBezTo>
                    <a:pt x="262" y="138"/>
                    <a:pt x="264" y="135"/>
                    <a:pt x="266" y="132"/>
                  </a:cubicBezTo>
                </a:path>
              </a:pathLst>
            </a:custGeom>
            <a:solidFill>
              <a:srgbClr val="F5F1EF"/>
            </a:solidFill>
            <a:ln algn="ctr" cap="rnd" w="3175">
              <a:solidFill>
                <a:srgbClr val="C8C1BC"/>
              </a:solidFill>
              <a:round/>
              <a:headEnd/>
              <a:tailEnd/>
            </a:ln>
          </p:spPr>
          <p:txBody>
            <a:bodyPr/>
            <a:lstStyle/>
            <a:p>
              <a:endParaRPr altLang="en-US" dirty="0" lang="zh-CN" sz="1800">
                <a:latin typeface="+mj-ea"/>
                <a:ea typeface="+mj-ea"/>
              </a:endParaRPr>
            </a:p>
          </p:txBody>
        </p:sp>
        <p:sp>
          <p:nvSpPr>
            <p:cNvPr id="18484" name="Freeform 20"/>
            <p:cNvSpPr>
              <a:spLocks noChangeAspect="1"/>
            </p:cNvSpPr>
            <p:nvPr/>
          </p:nvSpPr>
          <p:spPr bwMode="gray">
            <a:xfrm>
              <a:off x="3756606" y="3286438"/>
              <a:ext cx="459736" cy="346166"/>
            </a:xfrm>
            <a:custGeom>
              <a:avLst/>
              <a:gdLst>
                <a:gd fmla="*/ 2147483647 w 133" name="T0"/>
                <a:gd fmla="*/ 2147483647 h 103" name="T1"/>
                <a:gd fmla="*/ 2147483647 w 133" name="T2"/>
                <a:gd fmla="*/ 2147483647 h 103" name="T3"/>
                <a:gd fmla="*/ 2147483647 w 133" name="T4"/>
                <a:gd fmla="*/ 2147483647 h 103" name="T5"/>
                <a:gd fmla="*/ 2147483647 w 133" name="T6"/>
                <a:gd fmla="*/ 2147483647 h 103" name="T7"/>
                <a:gd fmla="*/ 2147483647 w 133" name="T8"/>
                <a:gd fmla="*/ 2147483647 h 103" name="T9"/>
                <a:gd fmla="*/ 2147483647 w 133" name="T10"/>
                <a:gd fmla="*/ 2147483647 h 103" name="T11"/>
                <a:gd fmla="*/ 2147483647 w 133" name="T12"/>
                <a:gd fmla="*/ 2147483647 h 103" name="T13"/>
                <a:gd fmla="*/ 2147483647 w 133" name="T14"/>
                <a:gd fmla="*/ 2147483647 h 103" name="T15"/>
                <a:gd fmla="*/ 2147483647 w 133" name="T16"/>
                <a:gd fmla="*/ 2147483647 h 103" name="T17"/>
                <a:gd fmla="*/ 2147483647 w 133" name="T18"/>
                <a:gd fmla="*/ 2147483647 h 103" name="T19"/>
                <a:gd fmla="*/ 2147483647 w 133" name="T20"/>
                <a:gd fmla="*/ 2147483647 h 103" name="T21"/>
                <a:gd fmla="*/ 2147483647 w 133" name="T22"/>
                <a:gd fmla="*/ 2147483647 h 103" name="T23"/>
                <a:gd fmla="*/ 2147483647 w 133" name="T24"/>
                <a:gd fmla="*/ 2147483647 h 103" name="T25"/>
                <a:gd fmla="*/ 2147483647 w 133" name="T26"/>
                <a:gd fmla="*/ 2147483647 h 103" name="T27"/>
                <a:gd fmla="*/ 2147483647 w 133" name="T28"/>
                <a:gd fmla="*/ 2147483647 h 103" name="T29"/>
                <a:gd fmla="*/ 2147483647 w 133" name="T30"/>
                <a:gd fmla="*/ 2147483647 h 103" name="T31"/>
                <a:gd fmla="*/ 2147483647 w 133" name="T32"/>
                <a:gd fmla="*/ 2147483647 h 103" name="T33"/>
                <a:gd fmla="*/ 2147483647 w 133" name="T34"/>
                <a:gd fmla="*/ 2147483647 h 103" name="T35"/>
                <a:gd fmla="*/ 2147483647 w 133" name="T36"/>
                <a:gd fmla="*/ 2147483647 h 103" name="T37"/>
                <a:gd fmla="*/ 2147483647 w 133" name="T38"/>
                <a:gd fmla="*/ 2147483647 h 103" name="T39"/>
                <a:gd fmla="*/ 2147483647 w 133" name="T40"/>
                <a:gd fmla="*/ 2147483647 h 103" name="T41"/>
                <a:gd fmla="*/ 2147483647 w 133" name="T42"/>
                <a:gd fmla="*/ 2147483647 h 103" name="T43"/>
                <a:gd fmla="*/ 2147483647 w 133" name="T44"/>
                <a:gd fmla="*/ 2147483647 h 103" name="T45"/>
                <a:gd fmla="*/ 2147483647 w 133" name="T46"/>
                <a:gd fmla="*/ 2147483647 h 103" name="T47"/>
                <a:gd fmla="*/ 2147483647 w 133" name="T48"/>
                <a:gd fmla="*/ 2147483647 h 103" name="T49"/>
                <a:gd fmla="*/ 2147483647 w 133" name="T50"/>
                <a:gd fmla="*/ 2147483647 h 103" name="T51"/>
                <a:gd fmla="*/ 2147483647 w 133" name="T52"/>
                <a:gd fmla="*/ 2147483647 h 103" name="T53"/>
                <a:gd fmla="*/ 2147483647 w 133" name="T54"/>
                <a:gd fmla="*/ 2147483647 h 103" name="T55"/>
                <a:gd fmla="*/ 2147483647 w 133" name="T56"/>
                <a:gd fmla="*/ 2147483647 h 103" name="T57"/>
                <a:gd fmla="*/ 2147483647 w 133" name="T58"/>
                <a:gd fmla="*/ 2147483647 h 103" name="T59"/>
                <a:gd fmla="*/ 2147483647 w 133" name="T60"/>
                <a:gd fmla="*/ 2147483647 h 103" name="T61"/>
                <a:gd fmla="*/ 2147483647 w 133" name="T62"/>
                <a:gd fmla="*/ 2147483647 h 103" name="T63"/>
                <a:gd fmla="*/ 2147483647 w 133" name="T64"/>
                <a:gd fmla="*/ 2147483647 h 103" name="T65"/>
                <a:gd fmla="*/ 2147483647 w 133" name="T66"/>
                <a:gd fmla="*/ 2147483647 h 103" name="T67"/>
                <a:gd fmla="*/ 2147483647 w 133" name="T68"/>
                <a:gd fmla="*/ 2147483647 h 103" name="T69"/>
                <a:gd fmla="*/ 2147483647 w 133" name="T70"/>
                <a:gd fmla="*/ 2147483647 h 103" name="T71"/>
                <a:gd fmla="*/ 2147483647 w 133" name="T72"/>
                <a:gd fmla="*/ 2147483647 h 103" name="T73"/>
                <a:gd fmla="*/ 2147483647 w 133" name="T74"/>
                <a:gd fmla="*/ 2147483647 h 103" name="T75"/>
                <a:gd fmla="*/ 2147483647 w 133" name="T76"/>
                <a:gd fmla="*/ 2147483647 h 103" name="T77"/>
                <a:gd fmla="*/ 2147483647 w 133" name="T78"/>
                <a:gd fmla="*/ 2147483647 h 103" name="T79"/>
                <a:gd fmla="*/ 2147483647 w 133" name="T80"/>
                <a:gd fmla="*/ 2147483647 h 103" name="T81"/>
                <a:gd fmla="*/ 2147483647 w 133" name="T82"/>
                <a:gd fmla="*/ 2147483647 h 103"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133" name="T126"/>
                <a:gd fmla="*/ 0 h 103" name="T127"/>
                <a:gd fmla="*/ 133 w 133" name="T128"/>
                <a:gd fmla="*/ 103 h 103" name="T1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103" w="133">
                  <a:moveTo>
                    <a:pt x="49" y="6"/>
                  </a:moveTo>
                  <a:cubicBezTo>
                    <a:pt x="49" y="9"/>
                    <a:pt x="49" y="12"/>
                    <a:pt x="48" y="15"/>
                  </a:cubicBezTo>
                  <a:cubicBezTo>
                    <a:pt x="48" y="15"/>
                    <a:pt x="45" y="14"/>
                    <a:pt x="44" y="15"/>
                  </a:cubicBezTo>
                  <a:cubicBezTo>
                    <a:pt x="44" y="17"/>
                    <a:pt x="44" y="18"/>
                    <a:pt x="43" y="19"/>
                  </a:cubicBezTo>
                  <a:cubicBezTo>
                    <a:pt x="43" y="22"/>
                    <a:pt x="41" y="25"/>
                    <a:pt x="38" y="22"/>
                  </a:cubicBezTo>
                  <a:cubicBezTo>
                    <a:pt x="37" y="20"/>
                    <a:pt x="36" y="19"/>
                    <a:pt x="35" y="17"/>
                  </a:cubicBezTo>
                  <a:cubicBezTo>
                    <a:pt x="35" y="17"/>
                    <a:pt x="32" y="17"/>
                    <a:pt x="31" y="17"/>
                  </a:cubicBezTo>
                  <a:cubicBezTo>
                    <a:pt x="32" y="20"/>
                    <a:pt x="29" y="23"/>
                    <a:pt x="26" y="24"/>
                  </a:cubicBezTo>
                  <a:cubicBezTo>
                    <a:pt x="24" y="25"/>
                    <a:pt x="23" y="25"/>
                    <a:pt x="21" y="23"/>
                  </a:cubicBezTo>
                  <a:cubicBezTo>
                    <a:pt x="20" y="25"/>
                    <a:pt x="20" y="26"/>
                    <a:pt x="18" y="27"/>
                  </a:cubicBezTo>
                  <a:cubicBezTo>
                    <a:pt x="17" y="27"/>
                    <a:pt x="15" y="23"/>
                    <a:pt x="15" y="23"/>
                  </a:cubicBezTo>
                  <a:cubicBezTo>
                    <a:pt x="13" y="20"/>
                    <a:pt x="10" y="18"/>
                    <a:pt x="7" y="17"/>
                  </a:cubicBezTo>
                  <a:cubicBezTo>
                    <a:pt x="5" y="16"/>
                    <a:pt x="0" y="19"/>
                    <a:pt x="0" y="22"/>
                  </a:cubicBezTo>
                  <a:cubicBezTo>
                    <a:pt x="0" y="22"/>
                    <a:pt x="0" y="27"/>
                    <a:pt x="1" y="27"/>
                  </a:cubicBezTo>
                  <a:cubicBezTo>
                    <a:pt x="3" y="27"/>
                    <a:pt x="4" y="28"/>
                    <a:pt x="6" y="29"/>
                  </a:cubicBezTo>
                  <a:cubicBezTo>
                    <a:pt x="8" y="29"/>
                    <a:pt x="9" y="29"/>
                    <a:pt x="11" y="29"/>
                  </a:cubicBezTo>
                  <a:cubicBezTo>
                    <a:pt x="13" y="29"/>
                    <a:pt x="14" y="29"/>
                    <a:pt x="15" y="31"/>
                  </a:cubicBezTo>
                  <a:cubicBezTo>
                    <a:pt x="16" y="34"/>
                    <a:pt x="18" y="37"/>
                    <a:pt x="22" y="37"/>
                  </a:cubicBezTo>
                  <a:cubicBezTo>
                    <a:pt x="24" y="37"/>
                    <a:pt x="26" y="37"/>
                    <a:pt x="28" y="37"/>
                  </a:cubicBezTo>
                  <a:cubicBezTo>
                    <a:pt x="31" y="37"/>
                    <a:pt x="32" y="39"/>
                    <a:pt x="34" y="40"/>
                  </a:cubicBezTo>
                  <a:cubicBezTo>
                    <a:pt x="35" y="42"/>
                    <a:pt x="36" y="42"/>
                    <a:pt x="38" y="42"/>
                  </a:cubicBezTo>
                  <a:cubicBezTo>
                    <a:pt x="39" y="42"/>
                    <a:pt x="41" y="41"/>
                    <a:pt x="43" y="41"/>
                  </a:cubicBezTo>
                  <a:cubicBezTo>
                    <a:pt x="43" y="43"/>
                    <a:pt x="43" y="43"/>
                    <a:pt x="43" y="46"/>
                  </a:cubicBezTo>
                  <a:cubicBezTo>
                    <a:pt x="42" y="48"/>
                    <a:pt x="42" y="50"/>
                    <a:pt x="42" y="52"/>
                  </a:cubicBezTo>
                  <a:cubicBezTo>
                    <a:pt x="42" y="53"/>
                    <a:pt x="42" y="56"/>
                    <a:pt x="44" y="56"/>
                  </a:cubicBezTo>
                  <a:cubicBezTo>
                    <a:pt x="47" y="56"/>
                    <a:pt x="47" y="56"/>
                    <a:pt x="49" y="58"/>
                  </a:cubicBezTo>
                  <a:cubicBezTo>
                    <a:pt x="50" y="59"/>
                    <a:pt x="50" y="61"/>
                    <a:pt x="51" y="63"/>
                  </a:cubicBezTo>
                  <a:cubicBezTo>
                    <a:pt x="52" y="65"/>
                    <a:pt x="53" y="65"/>
                    <a:pt x="55" y="65"/>
                  </a:cubicBezTo>
                  <a:cubicBezTo>
                    <a:pt x="58" y="65"/>
                    <a:pt x="59" y="66"/>
                    <a:pt x="61" y="64"/>
                  </a:cubicBezTo>
                  <a:cubicBezTo>
                    <a:pt x="63" y="62"/>
                    <a:pt x="62" y="60"/>
                    <a:pt x="62" y="58"/>
                  </a:cubicBezTo>
                  <a:cubicBezTo>
                    <a:pt x="66" y="58"/>
                    <a:pt x="70" y="59"/>
                    <a:pt x="71" y="64"/>
                  </a:cubicBezTo>
                  <a:cubicBezTo>
                    <a:pt x="71" y="64"/>
                    <a:pt x="72" y="66"/>
                    <a:pt x="71" y="67"/>
                  </a:cubicBezTo>
                  <a:cubicBezTo>
                    <a:pt x="71" y="67"/>
                    <a:pt x="70" y="69"/>
                    <a:pt x="69" y="69"/>
                  </a:cubicBezTo>
                  <a:cubicBezTo>
                    <a:pt x="67" y="68"/>
                    <a:pt x="66" y="66"/>
                    <a:pt x="63" y="67"/>
                  </a:cubicBezTo>
                  <a:cubicBezTo>
                    <a:pt x="61" y="68"/>
                    <a:pt x="57" y="69"/>
                    <a:pt x="60" y="71"/>
                  </a:cubicBezTo>
                  <a:cubicBezTo>
                    <a:pt x="61" y="72"/>
                    <a:pt x="62" y="73"/>
                    <a:pt x="62" y="73"/>
                  </a:cubicBezTo>
                  <a:cubicBezTo>
                    <a:pt x="63" y="75"/>
                    <a:pt x="63" y="75"/>
                    <a:pt x="62" y="76"/>
                  </a:cubicBezTo>
                  <a:cubicBezTo>
                    <a:pt x="62" y="78"/>
                    <a:pt x="60" y="79"/>
                    <a:pt x="59" y="80"/>
                  </a:cubicBezTo>
                  <a:cubicBezTo>
                    <a:pt x="58" y="83"/>
                    <a:pt x="58" y="84"/>
                    <a:pt x="59" y="87"/>
                  </a:cubicBezTo>
                  <a:cubicBezTo>
                    <a:pt x="59" y="89"/>
                    <a:pt x="68" y="91"/>
                    <a:pt x="70" y="91"/>
                  </a:cubicBezTo>
                  <a:cubicBezTo>
                    <a:pt x="73" y="91"/>
                    <a:pt x="72" y="95"/>
                    <a:pt x="72" y="97"/>
                  </a:cubicBezTo>
                  <a:cubicBezTo>
                    <a:pt x="71" y="98"/>
                    <a:pt x="70" y="101"/>
                    <a:pt x="73" y="101"/>
                  </a:cubicBezTo>
                  <a:cubicBezTo>
                    <a:pt x="76" y="101"/>
                    <a:pt x="77" y="101"/>
                    <a:pt x="79" y="100"/>
                  </a:cubicBezTo>
                  <a:cubicBezTo>
                    <a:pt x="81" y="98"/>
                    <a:pt x="83" y="99"/>
                    <a:pt x="85" y="100"/>
                  </a:cubicBezTo>
                  <a:cubicBezTo>
                    <a:pt x="87" y="100"/>
                    <a:pt x="89" y="100"/>
                    <a:pt x="90" y="100"/>
                  </a:cubicBezTo>
                  <a:cubicBezTo>
                    <a:pt x="91" y="99"/>
                    <a:pt x="95" y="97"/>
                    <a:pt x="96" y="98"/>
                  </a:cubicBezTo>
                  <a:cubicBezTo>
                    <a:pt x="98" y="100"/>
                    <a:pt x="99" y="102"/>
                    <a:pt x="101" y="102"/>
                  </a:cubicBezTo>
                  <a:cubicBezTo>
                    <a:pt x="103" y="102"/>
                    <a:pt x="106" y="102"/>
                    <a:pt x="108" y="102"/>
                  </a:cubicBezTo>
                  <a:cubicBezTo>
                    <a:pt x="112" y="103"/>
                    <a:pt x="112" y="102"/>
                    <a:pt x="114" y="100"/>
                  </a:cubicBezTo>
                  <a:cubicBezTo>
                    <a:pt x="116" y="98"/>
                    <a:pt x="117" y="96"/>
                    <a:pt x="119" y="95"/>
                  </a:cubicBezTo>
                  <a:cubicBezTo>
                    <a:pt x="120" y="94"/>
                    <a:pt x="121" y="93"/>
                    <a:pt x="121" y="92"/>
                  </a:cubicBezTo>
                  <a:cubicBezTo>
                    <a:pt x="121" y="91"/>
                    <a:pt x="120" y="89"/>
                    <a:pt x="121" y="88"/>
                  </a:cubicBezTo>
                  <a:cubicBezTo>
                    <a:pt x="122" y="87"/>
                    <a:pt x="122" y="85"/>
                    <a:pt x="123" y="84"/>
                  </a:cubicBezTo>
                  <a:cubicBezTo>
                    <a:pt x="124" y="84"/>
                    <a:pt x="121" y="82"/>
                    <a:pt x="121" y="81"/>
                  </a:cubicBezTo>
                  <a:cubicBezTo>
                    <a:pt x="119" y="80"/>
                    <a:pt x="116" y="79"/>
                    <a:pt x="114" y="79"/>
                  </a:cubicBezTo>
                  <a:cubicBezTo>
                    <a:pt x="113" y="79"/>
                    <a:pt x="111" y="80"/>
                    <a:pt x="110" y="80"/>
                  </a:cubicBezTo>
                  <a:cubicBezTo>
                    <a:pt x="108" y="79"/>
                    <a:pt x="109" y="79"/>
                    <a:pt x="109" y="77"/>
                  </a:cubicBezTo>
                  <a:cubicBezTo>
                    <a:pt x="109" y="75"/>
                    <a:pt x="103" y="75"/>
                    <a:pt x="102" y="76"/>
                  </a:cubicBezTo>
                  <a:cubicBezTo>
                    <a:pt x="100" y="78"/>
                    <a:pt x="98" y="80"/>
                    <a:pt x="95" y="80"/>
                  </a:cubicBezTo>
                  <a:cubicBezTo>
                    <a:pt x="93" y="81"/>
                    <a:pt x="90" y="80"/>
                    <a:pt x="89" y="78"/>
                  </a:cubicBezTo>
                  <a:cubicBezTo>
                    <a:pt x="88" y="76"/>
                    <a:pt x="84" y="76"/>
                    <a:pt x="82" y="76"/>
                  </a:cubicBezTo>
                  <a:cubicBezTo>
                    <a:pt x="83" y="74"/>
                    <a:pt x="83" y="74"/>
                    <a:pt x="81" y="72"/>
                  </a:cubicBezTo>
                  <a:cubicBezTo>
                    <a:pt x="84" y="72"/>
                    <a:pt x="87" y="71"/>
                    <a:pt x="88" y="74"/>
                  </a:cubicBezTo>
                  <a:cubicBezTo>
                    <a:pt x="89" y="76"/>
                    <a:pt x="90" y="78"/>
                    <a:pt x="93" y="79"/>
                  </a:cubicBezTo>
                  <a:cubicBezTo>
                    <a:pt x="96" y="80"/>
                    <a:pt x="97" y="79"/>
                    <a:pt x="99" y="77"/>
                  </a:cubicBezTo>
                  <a:cubicBezTo>
                    <a:pt x="100" y="74"/>
                    <a:pt x="102" y="73"/>
                    <a:pt x="104" y="73"/>
                  </a:cubicBezTo>
                  <a:cubicBezTo>
                    <a:pt x="110" y="72"/>
                    <a:pt x="113" y="78"/>
                    <a:pt x="118" y="76"/>
                  </a:cubicBezTo>
                  <a:cubicBezTo>
                    <a:pt x="121" y="75"/>
                    <a:pt x="122" y="73"/>
                    <a:pt x="125" y="74"/>
                  </a:cubicBezTo>
                  <a:cubicBezTo>
                    <a:pt x="128" y="75"/>
                    <a:pt x="130" y="75"/>
                    <a:pt x="133" y="75"/>
                  </a:cubicBezTo>
                  <a:cubicBezTo>
                    <a:pt x="132" y="71"/>
                    <a:pt x="130" y="68"/>
                    <a:pt x="126" y="67"/>
                  </a:cubicBezTo>
                  <a:cubicBezTo>
                    <a:pt x="124" y="67"/>
                    <a:pt x="121" y="67"/>
                    <a:pt x="120" y="66"/>
                  </a:cubicBezTo>
                  <a:cubicBezTo>
                    <a:pt x="119" y="64"/>
                    <a:pt x="120" y="61"/>
                    <a:pt x="118" y="60"/>
                  </a:cubicBezTo>
                  <a:cubicBezTo>
                    <a:pt x="116" y="59"/>
                    <a:pt x="114" y="59"/>
                    <a:pt x="112" y="59"/>
                  </a:cubicBezTo>
                  <a:cubicBezTo>
                    <a:pt x="111" y="59"/>
                    <a:pt x="107" y="58"/>
                    <a:pt x="107" y="57"/>
                  </a:cubicBezTo>
                  <a:cubicBezTo>
                    <a:pt x="105" y="56"/>
                    <a:pt x="105" y="54"/>
                    <a:pt x="106" y="52"/>
                  </a:cubicBezTo>
                  <a:cubicBezTo>
                    <a:pt x="106" y="50"/>
                    <a:pt x="104" y="48"/>
                    <a:pt x="103" y="47"/>
                  </a:cubicBezTo>
                  <a:cubicBezTo>
                    <a:pt x="98" y="40"/>
                    <a:pt x="93" y="35"/>
                    <a:pt x="88" y="28"/>
                  </a:cubicBezTo>
                  <a:cubicBezTo>
                    <a:pt x="86" y="24"/>
                    <a:pt x="85" y="21"/>
                    <a:pt x="82" y="18"/>
                  </a:cubicBezTo>
                  <a:cubicBezTo>
                    <a:pt x="78" y="16"/>
                    <a:pt x="74" y="16"/>
                    <a:pt x="70" y="15"/>
                  </a:cubicBezTo>
                  <a:cubicBezTo>
                    <a:pt x="67" y="15"/>
                    <a:pt x="65" y="14"/>
                    <a:pt x="64" y="12"/>
                  </a:cubicBezTo>
                  <a:cubicBezTo>
                    <a:pt x="62" y="10"/>
                    <a:pt x="60" y="12"/>
                    <a:pt x="58" y="13"/>
                  </a:cubicBezTo>
                  <a:cubicBezTo>
                    <a:pt x="57" y="11"/>
                    <a:pt x="57" y="9"/>
                    <a:pt x="56" y="6"/>
                  </a:cubicBezTo>
                  <a:cubicBezTo>
                    <a:pt x="56" y="5"/>
                    <a:pt x="58" y="2"/>
                    <a:pt x="58" y="0"/>
                  </a:cubicBezTo>
                  <a:cubicBezTo>
                    <a:pt x="57" y="1"/>
                    <a:pt x="56" y="4"/>
                    <a:pt x="55" y="4"/>
                  </a:cubicBezTo>
                  <a:cubicBezTo>
                    <a:pt x="53" y="5"/>
                    <a:pt x="51" y="5"/>
                    <a:pt x="49" y="6"/>
                  </a:cubicBezTo>
                </a:path>
              </a:pathLst>
            </a:custGeom>
            <a:solidFill>
              <a:srgbClr val="7FA9CF"/>
            </a:solidFill>
            <a:ln algn="ctr" cap="rnd" w="3175">
              <a:solidFill>
                <a:srgbClr val="C8C1BC"/>
              </a:solidFill>
              <a:round/>
              <a:headEnd/>
              <a:tailEnd/>
            </a:ln>
          </p:spPr>
          <p:txBody>
            <a:bodyPr/>
            <a:lstStyle/>
            <a:p>
              <a:endParaRPr altLang="en-US" dirty="0" lang="zh-CN" sz="1800">
                <a:latin typeface="+mj-ea"/>
                <a:ea typeface="+mj-ea"/>
              </a:endParaRPr>
            </a:p>
          </p:txBody>
        </p:sp>
        <p:sp>
          <p:nvSpPr>
            <p:cNvPr id="18485" name="Freeform 21"/>
            <p:cNvSpPr>
              <a:spLocks noChangeAspect="1"/>
            </p:cNvSpPr>
            <p:nvPr/>
          </p:nvSpPr>
          <p:spPr bwMode="gray">
            <a:xfrm>
              <a:off x="3424336" y="4215107"/>
              <a:ext cx="598659" cy="525505"/>
            </a:xfrm>
            <a:custGeom>
              <a:avLst/>
              <a:gdLst>
                <a:gd fmla="*/ 2147483647 w 173" name="T0"/>
                <a:gd fmla="*/ 2147483647 h 156" name="T1"/>
                <a:gd fmla="*/ 2147483647 w 173" name="T2"/>
                <a:gd fmla="*/ 2147483647 h 156" name="T3"/>
                <a:gd fmla="*/ 2147483647 w 173" name="T4"/>
                <a:gd fmla="*/ 2147483647 h 156" name="T5"/>
                <a:gd fmla="*/ 2147483647 w 173" name="T6"/>
                <a:gd fmla="*/ 2147483647 h 156" name="T7"/>
                <a:gd fmla="*/ 2147483647 w 173" name="T8"/>
                <a:gd fmla="*/ 2147483647 h 156" name="T9"/>
                <a:gd fmla="*/ 2147483647 w 173" name="T10"/>
                <a:gd fmla="*/ 2147483647 h 156" name="T11"/>
                <a:gd fmla="*/ 2147483647 w 173" name="T12"/>
                <a:gd fmla="*/ 2147483647 h 156" name="T13"/>
                <a:gd fmla="*/ 2147483647 w 173" name="T14"/>
                <a:gd fmla="*/ 2147483647 h 156" name="T15"/>
                <a:gd fmla="*/ 2147483647 w 173" name="T16"/>
                <a:gd fmla="*/ 2147483647 h 156" name="T17"/>
                <a:gd fmla="*/ 2147483647 w 173" name="T18"/>
                <a:gd fmla="*/ 2147483647 h 156" name="T19"/>
                <a:gd fmla="*/ 2147483647 w 173" name="T20"/>
                <a:gd fmla="*/ 2147483647 h 156" name="T21"/>
                <a:gd fmla="*/ 2147483647 w 173" name="T22"/>
                <a:gd fmla="*/ 2147483647 h 156" name="T23"/>
                <a:gd fmla="*/ 2147483647 w 173" name="T24"/>
                <a:gd fmla="*/ 2147483647 h 156" name="T25"/>
                <a:gd fmla="*/ 2147483647 w 173" name="T26"/>
                <a:gd fmla="*/ 2147483647 h 156" name="T27"/>
                <a:gd fmla="*/ 2147483647 w 173" name="T28"/>
                <a:gd fmla="*/ 2147483647 h 156" name="T29"/>
                <a:gd fmla="*/ 2147483647 w 173" name="T30"/>
                <a:gd fmla="*/ 2147483647 h 156" name="T31"/>
                <a:gd fmla="*/ 2147483647 w 173" name="T32"/>
                <a:gd fmla="*/ 2147483647 h 156" name="T33"/>
                <a:gd fmla="*/ 2147483647 w 173" name="T34"/>
                <a:gd fmla="*/ 2147483647 h 156" name="T35"/>
                <a:gd fmla="*/ 2147483647 w 173" name="T36"/>
                <a:gd fmla="*/ 2147483647 h 156" name="T37"/>
                <a:gd fmla="*/ 2147483647 w 173" name="T38"/>
                <a:gd fmla="*/ 2147483647 h 156" name="T39"/>
                <a:gd fmla="*/ 2147483647 w 173" name="T40"/>
                <a:gd fmla="*/ 2147483647 h 156" name="T41"/>
                <a:gd fmla="*/ 2147483647 w 173" name="T42"/>
                <a:gd fmla="*/ 2147483647 h 156" name="T43"/>
                <a:gd fmla="*/ 2147483647 w 173" name="T44"/>
                <a:gd fmla="*/ 2147483647 h 156" name="T45"/>
                <a:gd fmla="*/ 2147483647 w 173" name="T46"/>
                <a:gd fmla="*/ 2147483647 h 156" name="T47"/>
                <a:gd fmla="*/ 2147483647 w 173" name="T48"/>
                <a:gd fmla="*/ 2147483647 h 156" name="T49"/>
                <a:gd fmla="*/ 2147483647 w 173" name="T50"/>
                <a:gd fmla="*/ 2147483647 h 156" name="T51"/>
                <a:gd fmla="*/ 2147483647 w 173" name="T52"/>
                <a:gd fmla="*/ 2147483647 h 156" name="T53"/>
                <a:gd fmla="*/ 2147483647 w 173" name="T54"/>
                <a:gd fmla="*/ 2147483647 h 156" name="T55"/>
                <a:gd fmla="*/ 2147483647 w 173" name="T56"/>
                <a:gd fmla="*/ 2147483647 h 156" name="T57"/>
                <a:gd fmla="*/ 2147483647 w 173" name="T58"/>
                <a:gd fmla="*/ 2147483647 h 156" name="T59"/>
                <a:gd fmla="*/ 2147483647 w 173" name="T60"/>
                <a:gd fmla="*/ 2147483647 h 156" name="T61"/>
                <a:gd fmla="*/ 2147483647 w 173" name="T62"/>
                <a:gd fmla="*/ 2147483647 h 156" name="T63"/>
                <a:gd fmla="*/ 2147483647 w 173" name="T64"/>
                <a:gd fmla="*/ 2147483647 h 156" name="T65"/>
                <a:gd fmla="*/ 2147483647 w 173" name="T66"/>
                <a:gd fmla="*/ 2147483647 h 156" name="T67"/>
                <a:gd fmla="*/ 2147483647 w 173" name="T68"/>
                <a:gd fmla="*/ 2147483647 h 156" name="T69"/>
                <a:gd fmla="*/ 2147483647 w 173" name="T70"/>
                <a:gd fmla="*/ 2147483647 h 156" name="T71"/>
                <a:gd fmla="*/ 2147483647 w 173" name="T72"/>
                <a:gd fmla="*/ 2147483647 h 156" name="T73"/>
                <a:gd fmla="*/ 2147483647 w 173" name="T74"/>
                <a:gd fmla="*/ 2147483647 h 156" name="T75"/>
                <a:gd fmla="*/ 2147483647 w 173" name="T76"/>
                <a:gd fmla="*/ 2147483647 h 156" name="T77"/>
                <a:gd fmla="*/ 2147483647 w 173" name="T78"/>
                <a:gd fmla="*/ 2147483647 h 156" name="T79"/>
                <a:gd fmla="*/ 2147483647 w 173" name="T80"/>
                <a:gd fmla="*/ 2147483647 h 156" name="T81"/>
                <a:gd fmla="*/ 2147483647 w 173" name="T82"/>
                <a:gd fmla="*/ 2147483647 h 156" name="T83"/>
                <a:gd fmla="*/ 2147483647 w 173" name="T84"/>
                <a:gd fmla="*/ 2147483647 h 156" name="T85"/>
                <a:gd fmla="*/ 2147483647 w 173" name="T86"/>
                <a:gd fmla="*/ 2147483647 h 156" name="T87"/>
                <a:gd fmla="*/ 2147483647 w 173" name="T88"/>
                <a:gd fmla="*/ 2147483647 h 156" name="T89"/>
                <a:gd fmla="*/ 2147483647 w 173" name="T90"/>
                <a:gd fmla="*/ 2147483647 h 156" name="T91"/>
                <a:gd fmla="*/ 2147483647 w 173" name="T92"/>
                <a:gd fmla="*/ 2147483647 h 156" name="T93"/>
                <a:gd fmla="*/ 2147483647 w 173" name="T94"/>
                <a:gd fmla="*/ 2147483647 h 156" name="T95"/>
                <a:gd fmla="*/ 2147483647 w 173" name="T96"/>
                <a:gd fmla="*/ 2147483647 h 156" name="T97"/>
                <a:gd fmla="*/ 2147483647 w 173" name="T98"/>
                <a:gd fmla="*/ 2147483647 h 156" name="T99"/>
                <a:gd fmla="*/ 2147483647 w 173" name="T100"/>
                <a:gd fmla="*/ 2147483647 h 15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w 173" name="T153"/>
                <a:gd fmla="*/ 0 h 156" name="T154"/>
                <a:gd fmla="*/ 173 w 173" name="T155"/>
                <a:gd fmla="*/ 156 h 156" name="T1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T156" l="T153" r="T155" t="T154"/>
              <a:pathLst>
                <a:path h="156" w="173">
                  <a:moveTo>
                    <a:pt x="167" y="28"/>
                  </a:moveTo>
                  <a:cubicBezTo>
                    <a:pt x="165" y="26"/>
                    <a:pt x="163" y="21"/>
                    <a:pt x="163" y="18"/>
                  </a:cubicBezTo>
                  <a:cubicBezTo>
                    <a:pt x="163" y="15"/>
                    <a:pt x="159" y="14"/>
                    <a:pt x="158" y="13"/>
                  </a:cubicBezTo>
                  <a:cubicBezTo>
                    <a:pt x="156" y="11"/>
                    <a:pt x="157" y="10"/>
                    <a:pt x="155" y="9"/>
                  </a:cubicBezTo>
                  <a:cubicBezTo>
                    <a:pt x="153" y="9"/>
                    <a:pt x="153" y="11"/>
                    <a:pt x="151" y="10"/>
                  </a:cubicBezTo>
                  <a:cubicBezTo>
                    <a:pt x="150" y="9"/>
                    <a:pt x="148" y="6"/>
                    <a:pt x="147" y="7"/>
                  </a:cubicBezTo>
                  <a:cubicBezTo>
                    <a:pt x="143" y="7"/>
                    <a:pt x="140" y="6"/>
                    <a:pt x="136" y="7"/>
                  </a:cubicBezTo>
                  <a:cubicBezTo>
                    <a:pt x="134" y="7"/>
                    <a:pt x="133" y="9"/>
                    <a:pt x="133" y="11"/>
                  </a:cubicBezTo>
                  <a:cubicBezTo>
                    <a:pt x="134" y="14"/>
                    <a:pt x="134" y="14"/>
                    <a:pt x="132" y="16"/>
                  </a:cubicBezTo>
                  <a:cubicBezTo>
                    <a:pt x="132" y="17"/>
                    <a:pt x="129" y="14"/>
                    <a:pt x="128" y="14"/>
                  </a:cubicBezTo>
                  <a:cubicBezTo>
                    <a:pt x="125" y="13"/>
                    <a:pt x="124" y="13"/>
                    <a:pt x="121" y="14"/>
                  </a:cubicBezTo>
                  <a:cubicBezTo>
                    <a:pt x="118" y="14"/>
                    <a:pt x="114" y="18"/>
                    <a:pt x="111" y="20"/>
                  </a:cubicBezTo>
                  <a:cubicBezTo>
                    <a:pt x="110" y="21"/>
                    <a:pt x="108" y="22"/>
                    <a:pt x="106" y="23"/>
                  </a:cubicBezTo>
                  <a:cubicBezTo>
                    <a:pt x="106" y="23"/>
                    <a:pt x="102" y="24"/>
                    <a:pt x="101" y="24"/>
                  </a:cubicBezTo>
                  <a:cubicBezTo>
                    <a:pt x="99" y="23"/>
                    <a:pt x="98" y="22"/>
                    <a:pt x="97" y="20"/>
                  </a:cubicBezTo>
                  <a:cubicBezTo>
                    <a:pt x="96" y="20"/>
                    <a:pt x="99" y="16"/>
                    <a:pt x="99" y="15"/>
                  </a:cubicBezTo>
                  <a:cubicBezTo>
                    <a:pt x="99" y="14"/>
                    <a:pt x="100" y="13"/>
                    <a:pt x="102" y="11"/>
                  </a:cubicBezTo>
                  <a:cubicBezTo>
                    <a:pt x="104" y="10"/>
                    <a:pt x="105" y="9"/>
                    <a:pt x="105" y="6"/>
                  </a:cubicBezTo>
                  <a:cubicBezTo>
                    <a:pt x="106" y="3"/>
                    <a:pt x="104" y="2"/>
                    <a:pt x="101" y="1"/>
                  </a:cubicBezTo>
                  <a:cubicBezTo>
                    <a:pt x="100" y="0"/>
                    <a:pt x="98" y="2"/>
                    <a:pt x="97" y="3"/>
                  </a:cubicBezTo>
                  <a:cubicBezTo>
                    <a:pt x="95" y="4"/>
                    <a:pt x="93" y="5"/>
                    <a:pt x="91" y="5"/>
                  </a:cubicBezTo>
                  <a:cubicBezTo>
                    <a:pt x="89" y="4"/>
                    <a:pt x="88" y="3"/>
                    <a:pt x="87" y="1"/>
                  </a:cubicBezTo>
                  <a:cubicBezTo>
                    <a:pt x="85" y="3"/>
                    <a:pt x="83" y="5"/>
                    <a:pt x="80" y="6"/>
                  </a:cubicBezTo>
                  <a:cubicBezTo>
                    <a:pt x="77" y="6"/>
                    <a:pt x="75" y="6"/>
                    <a:pt x="73" y="5"/>
                  </a:cubicBezTo>
                  <a:cubicBezTo>
                    <a:pt x="71" y="4"/>
                    <a:pt x="71" y="2"/>
                    <a:pt x="68" y="4"/>
                  </a:cubicBezTo>
                  <a:cubicBezTo>
                    <a:pt x="66" y="6"/>
                    <a:pt x="65" y="8"/>
                    <a:pt x="63" y="10"/>
                  </a:cubicBezTo>
                  <a:cubicBezTo>
                    <a:pt x="63" y="11"/>
                    <a:pt x="65" y="14"/>
                    <a:pt x="65" y="15"/>
                  </a:cubicBezTo>
                  <a:cubicBezTo>
                    <a:pt x="66" y="18"/>
                    <a:pt x="65" y="19"/>
                    <a:pt x="62" y="20"/>
                  </a:cubicBezTo>
                  <a:cubicBezTo>
                    <a:pt x="61" y="20"/>
                    <a:pt x="59" y="18"/>
                    <a:pt x="58" y="17"/>
                  </a:cubicBezTo>
                  <a:cubicBezTo>
                    <a:pt x="56" y="15"/>
                    <a:pt x="55" y="16"/>
                    <a:pt x="52" y="16"/>
                  </a:cubicBezTo>
                  <a:cubicBezTo>
                    <a:pt x="50" y="16"/>
                    <a:pt x="47" y="15"/>
                    <a:pt x="46" y="16"/>
                  </a:cubicBezTo>
                  <a:cubicBezTo>
                    <a:pt x="46" y="17"/>
                    <a:pt x="46" y="19"/>
                    <a:pt x="46" y="20"/>
                  </a:cubicBezTo>
                  <a:cubicBezTo>
                    <a:pt x="45" y="21"/>
                    <a:pt x="46" y="21"/>
                    <a:pt x="46" y="22"/>
                  </a:cubicBezTo>
                  <a:cubicBezTo>
                    <a:pt x="48" y="25"/>
                    <a:pt x="47" y="26"/>
                    <a:pt x="45" y="27"/>
                  </a:cubicBezTo>
                  <a:cubicBezTo>
                    <a:pt x="45" y="28"/>
                    <a:pt x="44" y="28"/>
                    <a:pt x="43" y="28"/>
                  </a:cubicBezTo>
                  <a:cubicBezTo>
                    <a:pt x="42" y="29"/>
                    <a:pt x="43" y="31"/>
                    <a:pt x="43" y="32"/>
                  </a:cubicBezTo>
                  <a:cubicBezTo>
                    <a:pt x="43" y="33"/>
                    <a:pt x="43" y="33"/>
                    <a:pt x="44" y="34"/>
                  </a:cubicBezTo>
                  <a:cubicBezTo>
                    <a:pt x="45" y="34"/>
                    <a:pt x="45" y="35"/>
                    <a:pt x="46" y="36"/>
                  </a:cubicBezTo>
                  <a:cubicBezTo>
                    <a:pt x="47" y="38"/>
                    <a:pt x="46" y="40"/>
                    <a:pt x="45" y="41"/>
                  </a:cubicBezTo>
                  <a:cubicBezTo>
                    <a:pt x="43" y="43"/>
                    <a:pt x="44" y="45"/>
                    <a:pt x="44" y="47"/>
                  </a:cubicBezTo>
                  <a:cubicBezTo>
                    <a:pt x="44" y="49"/>
                    <a:pt x="43" y="51"/>
                    <a:pt x="41" y="53"/>
                  </a:cubicBezTo>
                  <a:cubicBezTo>
                    <a:pt x="40" y="54"/>
                    <a:pt x="39" y="52"/>
                    <a:pt x="39" y="55"/>
                  </a:cubicBezTo>
                  <a:cubicBezTo>
                    <a:pt x="39" y="56"/>
                    <a:pt x="40" y="58"/>
                    <a:pt x="38" y="59"/>
                  </a:cubicBezTo>
                  <a:cubicBezTo>
                    <a:pt x="36" y="60"/>
                    <a:pt x="35" y="64"/>
                    <a:pt x="35" y="67"/>
                  </a:cubicBezTo>
                  <a:cubicBezTo>
                    <a:pt x="35" y="68"/>
                    <a:pt x="35" y="70"/>
                    <a:pt x="35" y="71"/>
                  </a:cubicBezTo>
                  <a:cubicBezTo>
                    <a:pt x="36" y="72"/>
                    <a:pt x="38" y="74"/>
                    <a:pt x="38" y="75"/>
                  </a:cubicBezTo>
                  <a:cubicBezTo>
                    <a:pt x="36" y="79"/>
                    <a:pt x="35" y="81"/>
                    <a:pt x="33" y="84"/>
                  </a:cubicBezTo>
                  <a:cubicBezTo>
                    <a:pt x="30" y="87"/>
                    <a:pt x="28" y="88"/>
                    <a:pt x="25" y="89"/>
                  </a:cubicBezTo>
                  <a:cubicBezTo>
                    <a:pt x="24" y="90"/>
                    <a:pt x="23" y="92"/>
                    <a:pt x="23" y="93"/>
                  </a:cubicBezTo>
                  <a:cubicBezTo>
                    <a:pt x="22" y="94"/>
                    <a:pt x="24" y="96"/>
                    <a:pt x="24" y="98"/>
                  </a:cubicBezTo>
                  <a:cubicBezTo>
                    <a:pt x="23" y="99"/>
                    <a:pt x="22" y="100"/>
                    <a:pt x="21" y="102"/>
                  </a:cubicBezTo>
                  <a:cubicBezTo>
                    <a:pt x="20" y="102"/>
                    <a:pt x="18" y="101"/>
                    <a:pt x="17" y="102"/>
                  </a:cubicBezTo>
                  <a:cubicBezTo>
                    <a:pt x="14" y="103"/>
                    <a:pt x="16" y="108"/>
                    <a:pt x="16" y="110"/>
                  </a:cubicBezTo>
                  <a:cubicBezTo>
                    <a:pt x="14" y="111"/>
                    <a:pt x="12" y="111"/>
                    <a:pt x="10" y="112"/>
                  </a:cubicBezTo>
                  <a:cubicBezTo>
                    <a:pt x="7" y="113"/>
                    <a:pt x="8" y="114"/>
                    <a:pt x="6" y="117"/>
                  </a:cubicBezTo>
                  <a:cubicBezTo>
                    <a:pt x="6" y="118"/>
                    <a:pt x="4" y="118"/>
                    <a:pt x="4" y="119"/>
                  </a:cubicBezTo>
                  <a:cubicBezTo>
                    <a:pt x="3" y="120"/>
                    <a:pt x="3" y="121"/>
                    <a:pt x="3" y="122"/>
                  </a:cubicBezTo>
                  <a:cubicBezTo>
                    <a:pt x="2" y="124"/>
                    <a:pt x="1" y="123"/>
                    <a:pt x="3" y="125"/>
                  </a:cubicBezTo>
                  <a:cubicBezTo>
                    <a:pt x="3" y="125"/>
                    <a:pt x="5" y="124"/>
                    <a:pt x="6" y="124"/>
                  </a:cubicBezTo>
                  <a:cubicBezTo>
                    <a:pt x="7" y="127"/>
                    <a:pt x="4" y="128"/>
                    <a:pt x="2" y="128"/>
                  </a:cubicBezTo>
                  <a:cubicBezTo>
                    <a:pt x="1" y="128"/>
                    <a:pt x="2" y="130"/>
                    <a:pt x="2" y="131"/>
                  </a:cubicBezTo>
                  <a:cubicBezTo>
                    <a:pt x="2" y="132"/>
                    <a:pt x="1" y="133"/>
                    <a:pt x="0" y="134"/>
                  </a:cubicBezTo>
                  <a:cubicBezTo>
                    <a:pt x="0" y="134"/>
                    <a:pt x="1" y="139"/>
                    <a:pt x="1" y="140"/>
                  </a:cubicBezTo>
                  <a:cubicBezTo>
                    <a:pt x="0" y="141"/>
                    <a:pt x="2" y="142"/>
                    <a:pt x="3" y="143"/>
                  </a:cubicBezTo>
                  <a:cubicBezTo>
                    <a:pt x="4" y="144"/>
                    <a:pt x="4" y="144"/>
                    <a:pt x="4" y="145"/>
                  </a:cubicBezTo>
                  <a:cubicBezTo>
                    <a:pt x="5" y="145"/>
                    <a:pt x="5" y="145"/>
                    <a:pt x="6" y="144"/>
                  </a:cubicBezTo>
                  <a:cubicBezTo>
                    <a:pt x="6" y="145"/>
                    <a:pt x="5" y="147"/>
                    <a:pt x="5" y="147"/>
                  </a:cubicBezTo>
                  <a:cubicBezTo>
                    <a:pt x="5" y="148"/>
                    <a:pt x="6" y="150"/>
                    <a:pt x="7" y="150"/>
                  </a:cubicBezTo>
                  <a:cubicBezTo>
                    <a:pt x="8" y="150"/>
                    <a:pt x="10" y="150"/>
                    <a:pt x="10" y="151"/>
                  </a:cubicBezTo>
                  <a:cubicBezTo>
                    <a:pt x="10" y="153"/>
                    <a:pt x="9" y="152"/>
                    <a:pt x="7" y="152"/>
                  </a:cubicBezTo>
                  <a:cubicBezTo>
                    <a:pt x="9" y="155"/>
                    <a:pt x="9" y="155"/>
                    <a:pt x="13" y="156"/>
                  </a:cubicBezTo>
                  <a:cubicBezTo>
                    <a:pt x="14" y="156"/>
                    <a:pt x="19" y="154"/>
                    <a:pt x="19" y="154"/>
                  </a:cubicBezTo>
                  <a:cubicBezTo>
                    <a:pt x="21" y="152"/>
                    <a:pt x="24" y="149"/>
                    <a:pt x="22" y="147"/>
                  </a:cubicBezTo>
                  <a:cubicBezTo>
                    <a:pt x="21" y="146"/>
                    <a:pt x="20" y="146"/>
                    <a:pt x="19" y="145"/>
                  </a:cubicBezTo>
                  <a:cubicBezTo>
                    <a:pt x="18" y="145"/>
                    <a:pt x="17" y="143"/>
                    <a:pt x="17" y="142"/>
                  </a:cubicBezTo>
                  <a:cubicBezTo>
                    <a:pt x="18" y="142"/>
                    <a:pt x="18" y="142"/>
                    <a:pt x="19" y="142"/>
                  </a:cubicBezTo>
                  <a:cubicBezTo>
                    <a:pt x="19" y="141"/>
                    <a:pt x="19" y="140"/>
                    <a:pt x="18" y="139"/>
                  </a:cubicBezTo>
                  <a:cubicBezTo>
                    <a:pt x="18" y="139"/>
                    <a:pt x="16" y="140"/>
                    <a:pt x="15" y="139"/>
                  </a:cubicBezTo>
                  <a:cubicBezTo>
                    <a:pt x="15" y="139"/>
                    <a:pt x="13" y="139"/>
                    <a:pt x="13" y="138"/>
                  </a:cubicBezTo>
                  <a:cubicBezTo>
                    <a:pt x="12" y="138"/>
                    <a:pt x="13" y="135"/>
                    <a:pt x="13" y="135"/>
                  </a:cubicBezTo>
                  <a:cubicBezTo>
                    <a:pt x="14" y="134"/>
                    <a:pt x="18" y="131"/>
                    <a:pt x="18" y="130"/>
                  </a:cubicBezTo>
                  <a:cubicBezTo>
                    <a:pt x="18" y="129"/>
                    <a:pt x="16" y="128"/>
                    <a:pt x="16" y="127"/>
                  </a:cubicBezTo>
                  <a:cubicBezTo>
                    <a:pt x="16" y="126"/>
                    <a:pt x="16" y="125"/>
                    <a:pt x="16" y="124"/>
                  </a:cubicBezTo>
                  <a:cubicBezTo>
                    <a:pt x="17" y="125"/>
                    <a:pt x="17" y="126"/>
                    <a:pt x="18" y="127"/>
                  </a:cubicBezTo>
                  <a:cubicBezTo>
                    <a:pt x="18" y="129"/>
                    <a:pt x="18" y="129"/>
                    <a:pt x="20" y="129"/>
                  </a:cubicBezTo>
                  <a:cubicBezTo>
                    <a:pt x="22" y="128"/>
                    <a:pt x="22" y="127"/>
                    <a:pt x="23" y="126"/>
                  </a:cubicBezTo>
                  <a:cubicBezTo>
                    <a:pt x="24" y="124"/>
                    <a:pt x="24" y="123"/>
                    <a:pt x="26" y="122"/>
                  </a:cubicBezTo>
                  <a:cubicBezTo>
                    <a:pt x="24" y="123"/>
                    <a:pt x="24" y="125"/>
                    <a:pt x="24" y="127"/>
                  </a:cubicBezTo>
                  <a:cubicBezTo>
                    <a:pt x="25" y="124"/>
                    <a:pt x="26" y="124"/>
                    <a:pt x="29" y="123"/>
                  </a:cubicBezTo>
                  <a:cubicBezTo>
                    <a:pt x="30" y="123"/>
                    <a:pt x="32" y="119"/>
                    <a:pt x="32" y="119"/>
                  </a:cubicBezTo>
                  <a:cubicBezTo>
                    <a:pt x="33" y="119"/>
                    <a:pt x="34" y="120"/>
                    <a:pt x="35" y="120"/>
                  </a:cubicBezTo>
                  <a:cubicBezTo>
                    <a:pt x="37" y="119"/>
                    <a:pt x="36" y="120"/>
                    <a:pt x="38" y="120"/>
                  </a:cubicBezTo>
                  <a:cubicBezTo>
                    <a:pt x="40" y="120"/>
                    <a:pt x="41" y="117"/>
                    <a:pt x="41" y="116"/>
                  </a:cubicBezTo>
                  <a:cubicBezTo>
                    <a:pt x="43" y="116"/>
                    <a:pt x="46" y="118"/>
                    <a:pt x="47" y="116"/>
                  </a:cubicBezTo>
                  <a:cubicBezTo>
                    <a:pt x="50" y="114"/>
                    <a:pt x="50" y="114"/>
                    <a:pt x="49" y="111"/>
                  </a:cubicBezTo>
                  <a:cubicBezTo>
                    <a:pt x="49" y="111"/>
                    <a:pt x="52" y="111"/>
                    <a:pt x="53" y="110"/>
                  </a:cubicBezTo>
                  <a:cubicBezTo>
                    <a:pt x="54" y="109"/>
                    <a:pt x="52" y="107"/>
                    <a:pt x="52" y="106"/>
                  </a:cubicBezTo>
                  <a:cubicBezTo>
                    <a:pt x="53" y="106"/>
                    <a:pt x="55" y="107"/>
                    <a:pt x="56" y="107"/>
                  </a:cubicBezTo>
                  <a:cubicBezTo>
                    <a:pt x="58" y="107"/>
                    <a:pt x="59" y="109"/>
                    <a:pt x="61" y="109"/>
                  </a:cubicBezTo>
                  <a:cubicBezTo>
                    <a:pt x="62" y="109"/>
                    <a:pt x="65" y="107"/>
                    <a:pt x="64" y="106"/>
                  </a:cubicBezTo>
                  <a:cubicBezTo>
                    <a:pt x="64" y="104"/>
                    <a:pt x="63" y="102"/>
                    <a:pt x="63" y="100"/>
                  </a:cubicBezTo>
                  <a:cubicBezTo>
                    <a:pt x="64" y="103"/>
                    <a:pt x="65" y="104"/>
                    <a:pt x="67" y="106"/>
                  </a:cubicBezTo>
                  <a:cubicBezTo>
                    <a:pt x="68" y="107"/>
                    <a:pt x="72" y="102"/>
                    <a:pt x="73" y="101"/>
                  </a:cubicBezTo>
                  <a:cubicBezTo>
                    <a:pt x="73" y="101"/>
                    <a:pt x="75" y="102"/>
                    <a:pt x="76" y="102"/>
                  </a:cubicBezTo>
                  <a:cubicBezTo>
                    <a:pt x="76" y="102"/>
                    <a:pt x="79" y="100"/>
                    <a:pt x="79" y="100"/>
                  </a:cubicBezTo>
                  <a:cubicBezTo>
                    <a:pt x="78" y="97"/>
                    <a:pt x="78" y="95"/>
                    <a:pt x="80" y="93"/>
                  </a:cubicBezTo>
                  <a:cubicBezTo>
                    <a:pt x="80" y="93"/>
                    <a:pt x="80" y="95"/>
                    <a:pt x="81" y="95"/>
                  </a:cubicBezTo>
                  <a:cubicBezTo>
                    <a:pt x="81" y="96"/>
                    <a:pt x="83" y="97"/>
                    <a:pt x="84" y="96"/>
                  </a:cubicBezTo>
                  <a:cubicBezTo>
                    <a:pt x="84" y="95"/>
                    <a:pt x="84" y="93"/>
                    <a:pt x="82" y="92"/>
                  </a:cubicBezTo>
                  <a:cubicBezTo>
                    <a:pt x="82" y="91"/>
                    <a:pt x="82" y="88"/>
                    <a:pt x="82" y="88"/>
                  </a:cubicBezTo>
                  <a:cubicBezTo>
                    <a:pt x="83" y="87"/>
                    <a:pt x="80" y="84"/>
                    <a:pt x="80" y="83"/>
                  </a:cubicBezTo>
                  <a:cubicBezTo>
                    <a:pt x="81" y="83"/>
                    <a:pt x="82" y="86"/>
                    <a:pt x="83" y="86"/>
                  </a:cubicBezTo>
                  <a:cubicBezTo>
                    <a:pt x="84" y="84"/>
                    <a:pt x="88" y="83"/>
                    <a:pt x="90" y="84"/>
                  </a:cubicBezTo>
                  <a:cubicBezTo>
                    <a:pt x="91" y="81"/>
                    <a:pt x="87" y="78"/>
                    <a:pt x="84" y="77"/>
                  </a:cubicBezTo>
                  <a:cubicBezTo>
                    <a:pt x="86" y="78"/>
                    <a:pt x="86" y="77"/>
                    <a:pt x="86" y="76"/>
                  </a:cubicBezTo>
                  <a:cubicBezTo>
                    <a:pt x="87" y="76"/>
                    <a:pt x="85" y="75"/>
                    <a:pt x="84" y="75"/>
                  </a:cubicBezTo>
                  <a:cubicBezTo>
                    <a:pt x="83" y="74"/>
                    <a:pt x="83" y="75"/>
                    <a:pt x="82" y="74"/>
                  </a:cubicBezTo>
                  <a:cubicBezTo>
                    <a:pt x="81" y="74"/>
                    <a:pt x="81" y="74"/>
                    <a:pt x="80" y="74"/>
                  </a:cubicBezTo>
                  <a:cubicBezTo>
                    <a:pt x="83" y="74"/>
                    <a:pt x="85" y="72"/>
                    <a:pt x="86" y="70"/>
                  </a:cubicBezTo>
                  <a:cubicBezTo>
                    <a:pt x="85" y="69"/>
                    <a:pt x="84" y="69"/>
                    <a:pt x="84" y="69"/>
                  </a:cubicBezTo>
                  <a:cubicBezTo>
                    <a:pt x="88" y="69"/>
                    <a:pt x="90" y="65"/>
                    <a:pt x="94" y="66"/>
                  </a:cubicBezTo>
                  <a:cubicBezTo>
                    <a:pt x="91" y="66"/>
                    <a:pt x="89" y="67"/>
                    <a:pt x="87" y="70"/>
                  </a:cubicBezTo>
                  <a:cubicBezTo>
                    <a:pt x="88" y="69"/>
                    <a:pt x="89" y="69"/>
                    <a:pt x="89" y="69"/>
                  </a:cubicBezTo>
                  <a:cubicBezTo>
                    <a:pt x="89" y="71"/>
                    <a:pt x="89" y="72"/>
                    <a:pt x="89" y="73"/>
                  </a:cubicBezTo>
                  <a:cubicBezTo>
                    <a:pt x="90" y="75"/>
                    <a:pt x="91" y="74"/>
                    <a:pt x="91" y="76"/>
                  </a:cubicBezTo>
                  <a:cubicBezTo>
                    <a:pt x="94" y="76"/>
                    <a:pt x="94" y="76"/>
                    <a:pt x="95" y="78"/>
                  </a:cubicBezTo>
                  <a:cubicBezTo>
                    <a:pt x="96" y="80"/>
                    <a:pt x="98" y="81"/>
                    <a:pt x="97" y="83"/>
                  </a:cubicBezTo>
                  <a:cubicBezTo>
                    <a:pt x="100" y="81"/>
                    <a:pt x="103" y="80"/>
                    <a:pt x="105" y="79"/>
                  </a:cubicBezTo>
                  <a:cubicBezTo>
                    <a:pt x="106" y="78"/>
                    <a:pt x="108" y="76"/>
                    <a:pt x="109" y="77"/>
                  </a:cubicBezTo>
                  <a:cubicBezTo>
                    <a:pt x="111" y="78"/>
                    <a:pt x="111" y="78"/>
                    <a:pt x="113" y="80"/>
                  </a:cubicBezTo>
                  <a:cubicBezTo>
                    <a:pt x="113" y="79"/>
                    <a:pt x="113" y="78"/>
                    <a:pt x="113" y="77"/>
                  </a:cubicBezTo>
                  <a:cubicBezTo>
                    <a:pt x="113" y="76"/>
                    <a:pt x="112" y="75"/>
                    <a:pt x="112" y="74"/>
                  </a:cubicBezTo>
                  <a:cubicBezTo>
                    <a:pt x="114" y="72"/>
                    <a:pt x="115" y="71"/>
                    <a:pt x="117" y="70"/>
                  </a:cubicBezTo>
                  <a:cubicBezTo>
                    <a:pt x="117" y="74"/>
                    <a:pt x="117" y="75"/>
                    <a:pt x="121" y="76"/>
                  </a:cubicBezTo>
                  <a:cubicBezTo>
                    <a:pt x="122" y="73"/>
                    <a:pt x="122" y="72"/>
                    <a:pt x="121" y="70"/>
                  </a:cubicBezTo>
                  <a:cubicBezTo>
                    <a:pt x="122" y="70"/>
                    <a:pt x="123" y="71"/>
                    <a:pt x="123" y="71"/>
                  </a:cubicBezTo>
                  <a:cubicBezTo>
                    <a:pt x="125" y="69"/>
                    <a:pt x="127" y="65"/>
                    <a:pt x="129" y="68"/>
                  </a:cubicBezTo>
                  <a:cubicBezTo>
                    <a:pt x="130" y="68"/>
                    <a:pt x="132" y="68"/>
                    <a:pt x="133" y="68"/>
                  </a:cubicBezTo>
                  <a:cubicBezTo>
                    <a:pt x="134" y="69"/>
                    <a:pt x="135" y="69"/>
                    <a:pt x="137" y="69"/>
                  </a:cubicBezTo>
                  <a:cubicBezTo>
                    <a:pt x="136" y="67"/>
                    <a:pt x="135" y="65"/>
                    <a:pt x="134" y="64"/>
                  </a:cubicBezTo>
                  <a:cubicBezTo>
                    <a:pt x="135" y="64"/>
                    <a:pt x="136" y="64"/>
                    <a:pt x="137" y="63"/>
                  </a:cubicBezTo>
                  <a:cubicBezTo>
                    <a:pt x="139" y="62"/>
                    <a:pt x="139" y="61"/>
                    <a:pt x="141" y="63"/>
                  </a:cubicBezTo>
                  <a:cubicBezTo>
                    <a:pt x="142" y="65"/>
                    <a:pt x="143" y="64"/>
                    <a:pt x="145" y="64"/>
                  </a:cubicBezTo>
                  <a:cubicBezTo>
                    <a:pt x="146" y="63"/>
                    <a:pt x="147" y="62"/>
                    <a:pt x="148" y="61"/>
                  </a:cubicBezTo>
                  <a:cubicBezTo>
                    <a:pt x="148" y="61"/>
                    <a:pt x="147" y="60"/>
                    <a:pt x="147" y="60"/>
                  </a:cubicBezTo>
                  <a:cubicBezTo>
                    <a:pt x="150" y="61"/>
                    <a:pt x="154" y="58"/>
                    <a:pt x="157" y="58"/>
                  </a:cubicBezTo>
                  <a:cubicBezTo>
                    <a:pt x="159" y="57"/>
                    <a:pt x="158" y="54"/>
                    <a:pt x="158" y="53"/>
                  </a:cubicBezTo>
                  <a:cubicBezTo>
                    <a:pt x="158" y="52"/>
                    <a:pt x="159" y="48"/>
                    <a:pt x="159" y="51"/>
                  </a:cubicBezTo>
                  <a:cubicBezTo>
                    <a:pt x="161" y="47"/>
                    <a:pt x="160" y="48"/>
                    <a:pt x="164" y="49"/>
                  </a:cubicBezTo>
                  <a:cubicBezTo>
                    <a:pt x="162" y="48"/>
                    <a:pt x="161" y="46"/>
                    <a:pt x="159" y="47"/>
                  </a:cubicBezTo>
                  <a:cubicBezTo>
                    <a:pt x="161" y="45"/>
                    <a:pt x="163" y="45"/>
                    <a:pt x="164" y="42"/>
                  </a:cubicBezTo>
                  <a:cubicBezTo>
                    <a:pt x="165" y="40"/>
                    <a:pt x="164" y="38"/>
                    <a:pt x="167" y="37"/>
                  </a:cubicBezTo>
                  <a:cubicBezTo>
                    <a:pt x="168" y="37"/>
                    <a:pt x="170" y="37"/>
                    <a:pt x="170" y="36"/>
                  </a:cubicBezTo>
                  <a:cubicBezTo>
                    <a:pt x="171" y="36"/>
                    <a:pt x="173" y="34"/>
                    <a:pt x="172" y="33"/>
                  </a:cubicBezTo>
                  <a:cubicBezTo>
                    <a:pt x="172" y="32"/>
                    <a:pt x="168" y="29"/>
                    <a:pt x="167" y="28"/>
                  </a:cubicBezTo>
                </a:path>
              </a:pathLst>
            </a:custGeom>
            <a:solidFill>
              <a:srgbClr val="F5F1EF"/>
            </a:solidFill>
            <a:ln algn="ctr" cap="rnd" w="3175">
              <a:solidFill>
                <a:srgbClr val="C8C1BC"/>
              </a:solidFill>
              <a:round/>
              <a:headEnd/>
              <a:tailEnd/>
            </a:ln>
          </p:spPr>
          <p:txBody>
            <a:bodyPr/>
            <a:lstStyle/>
            <a:p>
              <a:endParaRPr altLang="en-US" dirty="0" lang="zh-CN" sz="1800">
                <a:latin typeface="+mj-ea"/>
                <a:ea typeface="+mj-ea"/>
              </a:endParaRPr>
            </a:p>
          </p:txBody>
        </p:sp>
        <p:sp>
          <p:nvSpPr>
            <p:cNvPr id="18486" name="Freeform 22"/>
            <p:cNvSpPr>
              <a:spLocks noChangeAspect="1"/>
            </p:cNvSpPr>
            <p:nvPr/>
          </p:nvSpPr>
          <p:spPr bwMode="gray">
            <a:xfrm>
              <a:off x="2377399" y="4016305"/>
              <a:ext cx="727557" cy="721526"/>
            </a:xfrm>
            <a:custGeom>
              <a:avLst/>
              <a:gdLst>
                <a:gd fmla="*/ 2147483647 w 210" name="T0"/>
                <a:gd fmla="*/ 2147483647 h 214" name="T1"/>
                <a:gd fmla="*/ 2147483647 w 210" name="T2"/>
                <a:gd fmla="*/ 2147483647 h 214" name="T3"/>
                <a:gd fmla="*/ 2147483647 w 210" name="T4"/>
                <a:gd fmla="*/ 2147483647 h 214" name="T5"/>
                <a:gd fmla="*/ 2147483647 w 210" name="T6"/>
                <a:gd fmla="*/ 2147483647 h 214" name="T7"/>
                <a:gd fmla="*/ 2147483647 w 210" name="T8"/>
                <a:gd fmla="*/ 2147483647 h 214" name="T9"/>
                <a:gd fmla="*/ 2147483647 w 210" name="T10"/>
                <a:gd fmla="*/ 2147483647 h 214" name="T11"/>
                <a:gd fmla="*/ 2147483647 w 210" name="T12"/>
                <a:gd fmla="*/ 2147483647 h 214" name="T13"/>
                <a:gd fmla="*/ 2147483647 w 210" name="T14"/>
                <a:gd fmla="*/ 2147483647 h 214" name="T15"/>
                <a:gd fmla="*/ 2147483647 w 210" name="T16"/>
                <a:gd fmla="*/ 2147483647 h 214" name="T17"/>
                <a:gd fmla="*/ 2147483647 w 210" name="T18"/>
                <a:gd fmla="*/ 2147483647 h 214" name="T19"/>
                <a:gd fmla="*/ 2147483647 w 210" name="T20"/>
                <a:gd fmla="*/ 2147483647 h 214" name="T21"/>
                <a:gd fmla="*/ 2147483647 w 210" name="T22"/>
                <a:gd fmla="*/ 2147483647 h 214" name="T23"/>
                <a:gd fmla="*/ 2147483647 w 210" name="T24"/>
                <a:gd fmla="*/ 2147483647 h 214" name="T25"/>
                <a:gd fmla="*/ 2147483647 w 210" name="T26"/>
                <a:gd fmla="*/ 2147483647 h 214" name="T27"/>
                <a:gd fmla="*/ 2147483647 w 210" name="T28"/>
                <a:gd fmla="*/ 2147483647 h 214" name="T29"/>
                <a:gd fmla="*/ 2147483647 w 210" name="T30"/>
                <a:gd fmla="*/ 2147483647 h 214" name="T31"/>
                <a:gd fmla="*/ 2147483647 w 210" name="T32"/>
                <a:gd fmla="*/ 2147483647 h 214" name="T33"/>
                <a:gd fmla="*/ 2147483647 w 210" name="T34"/>
                <a:gd fmla="*/ 2147483647 h 214" name="T35"/>
                <a:gd fmla="*/ 2147483647 w 210" name="T36"/>
                <a:gd fmla="*/ 2147483647 h 214" name="T37"/>
                <a:gd fmla="*/ 2147483647 w 210" name="T38"/>
                <a:gd fmla="*/ 2147483647 h 214" name="T39"/>
                <a:gd fmla="*/ 2147483647 w 210" name="T40"/>
                <a:gd fmla="*/ 2147483647 h 214" name="T41"/>
                <a:gd fmla="*/ 2147483647 w 210" name="T42"/>
                <a:gd fmla="*/ 2147483647 h 214" name="T43"/>
                <a:gd fmla="*/ 2147483647 w 210" name="T44"/>
                <a:gd fmla="*/ 2147483647 h 214" name="T45"/>
                <a:gd fmla="*/ 2147483647 w 210" name="T46"/>
                <a:gd fmla="*/ 2147483647 h 214" name="T47"/>
                <a:gd fmla="*/ 2147483647 w 210" name="T48"/>
                <a:gd fmla="*/ 2147483647 h 214" name="T49"/>
                <a:gd fmla="*/ 2147483647 w 210" name="T50"/>
                <a:gd fmla="*/ 2147483647 h 214" name="T51"/>
                <a:gd fmla="*/ 2147483647 w 210" name="T52"/>
                <a:gd fmla="*/ 2147483647 h 214" name="T53"/>
                <a:gd fmla="*/ 2147483647 w 210" name="T54"/>
                <a:gd fmla="*/ 2147483647 h 214" name="T55"/>
                <a:gd fmla="*/ 2147483647 w 210" name="T56"/>
                <a:gd fmla="*/ 2147483647 h 214" name="T57"/>
                <a:gd fmla="*/ 2147483647 w 210" name="T58"/>
                <a:gd fmla="*/ 2147483647 h 214" name="T59"/>
                <a:gd fmla="*/ 2147483647 w 210" name="T60"/>
                <a:gd fmla="*/ 2147483647 h 214" name="T61"/>
                <a:gd fmla="*/ 2147483647 w 210" name="T62"/>
                <a:gd fmla="*/ 2147483647 h 214" name="T63"/>
                <a:gd fmla="*/ 2147483647 w 210" name="T64"/>
                <a:gd fmla="*/ 2147483647 h 214" name="T65"/>
                <a:gd fmla="*/ 2147483647 w 210" name="T66"/>
                <a:gd fmla="*/ 2147483647 h 214" name="T67"/>
                <a:gd fmla="*/ 2147483647 w 210" name="T68"/>
                <a:gd fmla="*/ 2147483647 h 214" name="T69"/>
                <a:gd fmla="*/ 2147483647 w 210" name="T70"/>
                <a:gd fmla="*/ 2147483647 h 214" name="T71"/>
                <a:gd fmla="*/ 2147483647 w 210" name="T72"/>
                <a:gd fmla="*/ 2147483647 h 214" name="T73"/>
                <a:gd fmla="*/ 2147483647 w 210" name="T74"/>
                <a:gd fmla="*/ 2147483647 h 214" name="T75"/>
                <a:gd fmla="*/ 2147483647 w 210" name="T76"/>
                <a:gd fmla="*/ 2147483647 h 214" name="T77"/>
                <a:gd fmla="*/ 2147483647 w 210" name="T78"/>
                <a:gd fmla="*/ 2147483647 h 214" name="T79"/>
                <a:gd fmla="*/ 2147483647 w 210" name="T80"/>
                <a:gd fmla="*/ 2147483647 h 214" name="T81"/>
                <a:gd fmla="*/ 2147483647 w 210" name="T82"/>
                <a:gd fmla="*/ 2147483647 h 214" name="T83"/>
                <a:gd fmla="*/ 2147483647 w 210" name="T84"/>
                <a:gd fmla="*/ 2147483647 h 214" name="T85"/>
                <a:gd fmla="*/ 2147483647 w 210" name="T86"/>
                <a:gd fmla="*/ 2147483647 h 214" name="T87"/>
                <a:gd fmla="*/ 2147483647 w 210" name="T88"/>
                <a:gd fmla="*/ 2147483647 h 214" name="T89"/>
                <a:gd fmla="*/ 2147483647 w 210" name="T90"/>
                <a:gd fmla="*/ 2147483647 h 214" name="T91"/>
                <a:gd fmla="*/ 2147483647 w 210" name="T92"/>
                <a:gd fmla="*/ 2147483647 h 214" name="T93"/>
                <a:gd fmla="*/ 2147483647 w 210" name="T94"/>
                <a:gd fmla="*/ 2147483647 h 214"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210" name="T144"/>
                <a:gd fmla="*/ 0 h 214" name="T145"/>
                <a:gd fmla="*/ 210 w 210" name="T146"/>
                <a:gd fmla="*/ 214 h 214" name="T1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214" w="210">
                  <a:moveTo>
                    <a:pt x="202" y="141"/>
                  </a:moveTo>
                  <a:cubicBezTo>
                    <a:pt x="203" y="141"/>
                    <a:pt x="205" y="141"/>
                    <a:pt x="206" y="141"/>
                  </a:cubicBezTo>
                  <a:cubicBezTo>
                    <a:pt x="209" y="140"/>
                    <a:pt x="210" y="140"/>
                    <a:pt x="210" y="138"/>
                  </a:cubicBezTo>
                  <a:cubicBezTo>
                    <a:pt x="210" y="135"/>
                    <a:pt x="208" y="132"/>
                    <a:pt x="208" y="129"/>
                  </a:cubicBezTo>
                  <a:cubicBezTo>
                    <a:pt x="208" y="127"/>
                    <a:pt x="208" y="127"/>
                    <a:pt x="206" y="126"/>
                  </a:cubicBezTo>
                  <a:cubicBezTo>
                    <a:pt x="203" y="124"/>
                    <a:pt x="204" y="126"/>
                    <a:pt x="202" y="127"/>
                  </a:cubicBezTo>
                  <a:cubicBezTo>
                    <a:pt x="201" y="127"/>
                    <a:pt x="198" y="128"/>
                    <a:pt x="198" y="127"/>
                  </a:cubicBezTo>
                  <a:cubicBezTo>
                    <a:pt x="196" y="125"/>
                    <a:pt x="196" y="124"/>
                    <a:pt x="194" y="126"/>
                  </a:cubicBezTo>
                  <a:cubicBezTo>
                    <a:pt x="193" y="127"/>
                    <a:pt x="191" y="127"/>
                    <a:pt x="190" y="127"/>
                  </a:cubicBezTo>
                  <a:cubicBezTo>
                    <a:pt x="187" y="127"/>
                    <a:pt x="186" y="127"/>
                    <a:pt x="185" y="124"/>
                  </a:cubicBezTo>
                  <a:cubicBezTo>
                    <a:pt x="185" y="122"/>
                    <a:pt x="184" y="121"/>
                    <a:pt x="183" y="120"/>
                  </a:cubicBezTo>
                  <a:cubicBezTo>
                    <a:pt x="182" y="118"/>
                    <a:pt x="180" y="118"/>
                    <a:pt x="178" y="118"/>
                  </a:cubicBezTo>
                  <a:cubicBezTo>
                    <a:pt x="176" y="118"/>
                    <a:pt x="176" y="118"/>
                    <a:pt x="174" y="120"/>
                  </a:cubicBezTo>
                  <a:cubicBezTo>
                    <a:pt x="173" y="121"/>
                    <a:pt x="172" y="122"/>
                    <a:pt x="170" y="120"/>
                  </a:cubicBezTo>
                  <a:cubicBezTo>
                    <a:pt x="169" y="120"/>
                    <a:pt x="168" y="118"/>
                    <a:pt x="168" y="117"/>
                  </a:cubicBezTo>
                  <a:cubicBezTo>
                    <a:pt x="168" y="116"/>
                    <a:pt x="168" y="113"/>
                    <a:pt x="167" y="113"/>
                  </a:cubicBezTo>
                  <a:cubicBezTo>
                    <a:pt x="167" y="113"/>
                    <a:pt x="167" y="113"/>
                    <a:pt x="168" y="113"/>
                  </a:cubicBezTo>
                  <a:cubicBezTo>
                    <a:pt x="168" y="110"/>
                    <a:pt x="168" y="109"/>
                    <a:pt x="170" y="107"/>
                  </a:cubicBezTo>
                  <a:cubicBezTo>
                    <a:pt x="172" y="104"/>
                    <a:pt x="172" y="103"/>
                    <a:pt x="171" y="100"/>
                  </a:cubicBezTo>
                  <a:cubicBezTo>
                    <a:pt x="171" y="97"/>
                    <a:pt x="171" y="96"/>
                    <a:pt x="169" y="95"/>
                  </a:cubicBezTo>
                  <a:cubicBezTo>
                    <a:pt x="166" y="94"/>
                    <a:pt x="164" y="93"/>
                    <a:pt x="162" y="92"/>
                  </a:cubicBezTo>
                  <a:cubicBezTo>
                    <a:pt x="161" y="91"/>
                    <a:pt x="160" y="89"/>
                    <a:pt x="160" y="87"/>
                  </a:cubicBezTo>
                  <a:cubicBezTo>
                    <a:pt x="160" y="84"/>
                    <a:pt x="161" y="83"/>
                    <a:pt x="162" y="81"/>
                  </a:cubicBezTo>
                  <a:cubicBezTo>
                    <a:pt x="163" y="79"/>
                    <a:pt x="164" y="77"/>
                    <a:pt x="164" y="75"/>
                  </a:cubicBezTo>
                  <a:cubicBezTo>
                    <a:pt x="164" y="72"/>
                    <a:pt x="165" y="71"/>
                    <a:pt x="166" y="69"/>
                  </a:cubicBezTo>
                  <a:cubicBezTo>
                    <a:pt x="167" y="67"/>
                    <a:pt x="166" y="66"/>
                    <a:pt x="164" y="64"/>
                  </a:cubicBezTo>
                  <a:cubicBezTo>
                    <a:pt x="162" y="62"/>
                    <a:pt x="162" y="61"/>
                    <a:pt x="159" y="61"/>
                  </a:cubicBezTo>
                  <a:cubicBezTo>
                    <a:pt x="155" y="61"/>
                    <a:pt x="155" y="61"/>
                    <a:pt x="153" y="64"/>
                  </a:cubicBezTo>
                  <a:cubicBezTo>
                    <a:pt x="153" y="65"/>
                    <a:pt x="149" y="67"/>
                    <a:pt x="149" y="66"/>
                  </a:cubicBezTo>
                  <a:cubicBezTo>
                    <a:pt x="147" y="65"/>
                    <a:pt x="146" y="63"/>
                    <a:pt x="144" y="61"/>
                  </a:cubicBezTo>
                  <a:cubicBezTo>
                    <a:pt x="143" y="60"/>
                    <a:pt x="144" y="58"/>
                    <a:pt x="144" y="56"/>
                  </a:cubicBezTo>
                  <a:cubicBezTo>
                    <a:pt x="144" y="55"/>
                    <a:pt x="145" y="53"/>
                    <a:pt x="144" y="53"/>
                  </a:cubicBezTo>
                  <a:cubicBezTo>
                    <a:pt x="143" y="53"/>
                    <a:pt x="141" y="52"/>
                    <a:pt x="141" y="52"/>
                  </a:cubicBezTo>
                  <a:cubicBezTo>
                    <a:pt x="139" y="49"/>
                    <a:pt x="143" y="47"/>
                    <a:pt x="144" y="46"/>
                  </a:cubicBezTo>
                  <a:cubicBezTo>
                    <a:pt x="145" y="46"/>
                    <a:pt x="146" y="44"/>
                    <a:pt x="148" y="44"/>
                  </a:cubicBezTo>
                  <a:cubicBezTo>
                    <a:pt x="149" y="44"/>
                    <a:pt x="153" y="45"/>
                    <a:pt x="153" y="45"/>
                  </a:cubicBezTo>
                  <a:cubicBezTo>
                    <a:pt x="154" y="44"/>
                    <a:pt x="156" y="41"/>
                    <a:pt x="157" y="42"/>
                  </a:cubicBezTo>
                  <a:cubicBezTo>
                    <a:pt x="159" y="43"/>
                    <a:pt x="161" y="43"/>
                    <a:pt x="163" y="43"/>
                  </a:cubicBezTo>
                  <a:cubicBezTo>
                    <a:pt x="167" y="42"/>
                    <a:pt x="171" y="42"/>
                    <a:pt x="175" y="40"/>
                  </a:cubicBezTo>
                  <a:cubicBezTo>
                    <a:pt x="178" y="38"/>
                    <a:pt x="178" y="34"/>
                    <a:pt x="178" y="30"/>
                  </a:cubicBezTo>
                  <a:cubicBezTo>
                    <a:pt x="177" y="30"/>
                    <a:pt x="177" y="30"/>
                    <a:pt x="177" y="31"/>
                  </a:cubicBezTo>
                  <a:cubicBezTo>
                    <a:pt x="178" y="30"/>
                    <a:pt x="177" y="28"/>
                    <a:pt x="177" y="27"/>
                  </a:cubicBezTo>
                  <a:cubicBezTo>
                    <a:pt x="177" y="25"/>
                    <a:pt x="177" y="25"/>
                    <a:pt x="176" y="24"/>
                  </a:cubicBezTo>
                  <a:cubicBezTo>
                    <a:pt x="174" y="22"/>
                    <a:pt x="174" y="22"/>
                    <a:pt x="172" y="22"/>
                  </a:cubicBezTo>
                  <a:cubicBezTo>
                    <a:pt x="170" y="22"/>
                    <a:pt x="170" y="23"/>
                    <a:pt x="169" y="25"/>
                  </a:cubicBezTo>
                  <a:cubicBezTo>
                    <a:pt x="166" y="31"/>
                    <a:pt x="160" y="29"/>
                    <a:pt x="155" y="27"/>
                  </a:cubicBezTo>
                  <a:cubicBezTo>
                    <a:pt x="156" y="25"/>
                    <a:pt x="157" y="23"/>
                    <a:pt x="157" y="21"/>
                  </a:cubicBezTo>
                  <a:cubicBezTo>
                    <a:pt x="157" y="20"/>
                    <a:pt x="153" y="18"/>
                    <a:pt x="152" y="17"/>
                  </a:cubicBezTo>
                  <a:cubicBezTo>
                    <a:pt x="151" y="15"/>
                    <a:pt x="152" y="14"/>
                    <a:pt x="152" y="12"/>
                  </a:cubicBezTo>
                  <a:cubicBezTo>
                    <a:pt x="152" y="12"/>
                    <a:pt x="153" y="10"/>
                    <a:pt x="152" y="9"/>
                  </a:cubicBezTo>
                  <a:cubicBezTo>
                    <a:pt x="152" y="9"/>
                    <a:pt x="147" y="9"/>
                    <a:pt x="146" y="10"/>
                  </a:cubicBezTo>
                  <a:cubicBezTo>
                    <a:pt x="144" y="10"/>
                    <a:pt x="142" y="10"/>
                    <a:pt x="142" y="13"/>
                  </a:cubicBezTo>
                  <a:cubicBezTo>
                    <a:pt x="142" y="15"/>
                    <a:pt x="142" y="18"/>
                    <a:pt x="142" y="20"/>
                  </a:cubicBezTo>
                  <a:cubicBezTo>
                    <a:pt x="142" y="20"/>
                    <a:pt x="140" y="21"/>
                    <a:pt x="139" y="21"/>
                  </a:cubicBezTo>
                  <a:cubicBezTo>
                    <a:pt x="138" y="21"/>
                    <a:pt x="138" y="22"/>
                    <a:pt x="138" y="23"/>
                  </a:cubicBezTo>
                  <a:cubicBezTo>
                    <a:pt x="136" y="25"/>
                    <a:pt x="136" y="26"/>
                    <a:pt x="136" y="28"/>
                  </a:cubicBezTo>
                  <a:cubicBezTo>
                    <a:pt x="136" y="31"/>
                    <a:pt x="136" y="32"/>
                    <a:pt x="135" y="34"/>
                  </a:cubicBezTo>
                  <a:cubicBezTo>
                    <a:pt x="134" y="36"/>
                    <a:pt x="133" y="38"/>
                    <a:pt x="132" y="39"/>
                  </a:cubicBezTo>
                  <a:cubicBezTo>
                    <a:pt x="130" y="41"/>
                    <a:pt x="129" y="42"/>
                    <a:pt x="128" y="44"/>
                  </a:cubicBezTo>
                  <a:cubicBezTo>
                    <a:pt x="127" y="45"/>
                    <a:pt x="127" y="46"/>
                    <a:pt x="126" y="46"/>
                  </a:cubicBezTo>
                  <a:cubicBezTo>
                    <a:pt x="126" y="46"/>
                    <a:pt x="124" y="46"/>
                    <a:pt x="124" y="47"/>
                  </a:cubicBezTo>
                  <a:cubicBezTo>
                    <a:pt x="124" y="50"/>
                    <a:pt x="123" y="56"/>
                    <a:pt x="126" y="59"/>
                  </a:cubicBezTo>
                  <a:cubicBezTo>
                    <a:pt x="127" y="61"/>
                    <a:pt x="128" y="62"/>
                    <a:pt x="128" y="65"/>
                  </a:cubicBezTo>
                  <a:cubicBezTo>
                    <a:pt x="129" y="68"/>
                    <a:pt x="128" y="69"/>
                    <a:pt x="126" y="71"/>
                  </a:cubicBezTo>
                  <a:cubicBezTo>
                    <a:pt x="125" y="73"/>
                    <a:pt x="124" y="74"/>
                    <a:pt x="122" y="75"/>
                  </a:cubicBezTo>
                  <a:cubicBezTo>
                    <a:pt x="121" y="77"/>
                    <a:pt x="118" y="74"/>
                    <a:pt x="117" y="73"/>
                  </a:cubicBezTo>
                  <a:cubicBezTo>
                    <a:pt x="114" y="71"/>
                    <a:pt x="110" y="79"/>
                    <a:pt x="108" y="80"/>
                  </a:cubicBezTo>
                  <a:cubicBezTo>
                    <a:pt x="106" y="83"/>
                    <a:pt x="106" y="82"/>
                    <a:pt x="102" y="82"/>
                  </a:cubicBezTo>
                  <a:cubicBezTo>
                    <a:pt x="100" y="81"/>
                    <a:pt x="99" y="80"/>
                    <a:pt x="97" y="79"/>
                  </a:cubicBezTo>
                  <a:cubicBezTo>
                    <a:pt x="94" y="78"/>
                    <a:pt x="97" y="77"/>
                    <a:pt x="95" y="74"/>
                  </a:cubicBezTo>
                  <a:cubicBezTo>
                    <a:pt x="95" y="73"/>
                    <a:pt x="93" y="73"/>
                    <a:pt x="93" y="72"/>
                  </a:cubicBezTo>
                  <a:cubicBezTo>
                    <a:pt x="92" y="71"/>
                    <a:pt x="92" y="70"/>
                    <a:pt x="91" y="69"/>
                  </a:cubicBezTo>
                  <a:cubicBezTo>
                    <a:pt x="91" y="67"/>
                    <a:pt x="92" y="66"/>
                    <a:pt x="90" y="64"/>
                  </a:cubicBezTo>
                  <a:cubicBezTo>
                    <a:pt x="88" y="63"/>
                    <a:pt x="87" y="61"/>
                    <a:pt x="86" y="60"/>
                  </a:cubicBezTo>
                  <a:cubicBezTo>
                    <a:pt x="85" y="57"/>
                    <a:pt x="84" y="57"/>
                    <a:pt x="84" y="54"/>
                  </a:cubicBezTo>
                  <a:cubicBezTo>
                    <a:pt x="84" y="51"/>
                    <a:pt x="82" y="51"/>
                    <a:pt x="80" y="49"/>
                  </a:cubicBezTo>
                  <a:cubicBezTo>
                    <a:pt x="78" y="47"/>
                    <a:pt x="77" y="46"/>
                    <a:pt x="76" y="44"/>
                  </a:cubicBezTo>
                  <a:cubicBezTo>
                    <a:pt x="73" y="41"/>
                    <a:pt x="72" y="35"/>
                    <a:pt x="67" y="34"/>
                  </a:cubicBezTo>
                  <a:cubicBezTo>
                    <a:pt x="64" y="34"/>
                    <a:pt x="61" y="36"/>
                    <a:pt x="58" y="33"/>
                  </a:cubicBezTo>
                  <a:cubicBezTo>
                    <a:pt x="54" y="30"/>
                    <a:pt x="58" y="29"/>
                    <a:pt x="55" y="26"/>
                  </a:cubicBezTo>
                  <a:cubicBezTo>
                    <a:pt x="54" y="24"/>
                    <a:pt x="58" y="25"/>
                    <a:pt x="57" y="22"/>
                  </a:cubicBezTo>
                  <a:cubicBezTo>
                    <a:pt x="57" y="20"/>
                    <a:pt x="54" y="19"/>
                    <a:pt x="52" y="19"/>
                  </a:cubicBezTo>
                  <a:cubicBezTo>
                    <a:pt x="47" y="19"/>
                    <a:pt x="43" y="33"/>
                    <a:pt x="38" y="29"/>
                  </a:cubicBezTo>
                  <a:cubicBezTo>
                    <a:pt x="37" y="27"/>
                    <a:pt x="35" y="27"/>
                    <a:pt x="35" y="25"/>
                  </a:cubicBezTo>
                  <a:cubicBezTo>
                    <a:pt x="36" y="21"/>
                    <a:pt x="34" y="20"/>
                    <a:pt x="33" y="17"/>
                  </a:cubicBezTo>
                  <a:cubicBezTo>
                    <a:pt x="31" y="12"/>
                    <a:pt x="32" y="6"/>
                    <a:pt x="32" y="0"/>
                  </a:cubicBezTo>
                  <a:cubicBezTo>
                    <a:pt x="29" y="2"/>
                    <a:pt x="27" y="3"/>
                    <a:pt x="27" y="6"/>
                  </a:cubicBezTo>
                  <a:cubicBezTo>
                    <a:pt x="27" y="8"/>
                    <a:pt x="27" y="8"/>
                    <a:pt x="26" y="9"/>
                  </a:cubicBezTo>
                  <a:cubicBezTo>
                    <a:pt x="24" y="11"/>
                    <a:pt x="23" y="9"/>
                    <a:pt x="22" y="12"/>
                  </a:cubicBezTo>
                  <a:cubicBezTo>
                    <a:pt x="22" y="15"/>
                    <a:pt x="22" y="18"/>
                    <a:pt x="23" y="22"/>
                  </a:cubicBezTo>
                  <a:cubicBezTo>
                    <a:pt x="24" y="25"/>
                    <a:pt x="23" y="29"/>
                    <a:pt x="19" y="29"/>
                  </a:cubicBezTo>
                  <a:cubicBezTo>
                    <a:pt x="17" y="29"/>
                    <a:pt x="18" y="28"/>
                    <a:pt x="16" y="27"/>
                  </a:cubicBezTo>
                  <a:cubicBezTo>
                    <a:pt x="15" y="27"/>
                    <a:pt x="13" y="29"/>
                    <a:pt x="12" y="30"/>
                  </a:cubicBezTo>
                  <a:cubicBezTo>
                    <a:pt x="11" y="31"/>
                    <a:pt x="10" y="32"/>
                    <a:pt x="11" y="33"/>
                  </a:cubicBezTo>
                  <a:cubicBezTo>
                    <a:pt x="12" y="33"/>
                    <a:pt x="12" y="34"/>
                    <a:pt x="12" y="35"/>
                  </a:cubicBezTo>
                  <a:cubicBezTo>
                    <a:pt x="12" y="38"/>
                    <a:pt x="14" y="40"/>
                    <a:pt x="14" y="43"/>
                  </a:cubicBezTo>
                  <a:cubicBezTo>
                    <a:pt x="15" y="46"/>
                    <a:pt x="16" y="48"/>
                    <a:pt x="19" y="50"/>
                  </a:cubicBezTo>
                  <a:cubicBezTo>
                    <a:pt x="19" y="49"/>
                    <a:pt x="20" y="48"/>
                    <a:pt x="20" y="47"/>
                  </a:cubicBezTo>
                  <a:cubicBezTo>
                    <a:pt x="22" y="47"/>
                    <a:pt x="24" y="48"/>
                    <a:pt x="26" y="48"/>
                  </a:cubicBezTo>
                  <a:cubicBezTo>
                    <a:pt x="25" y="48"/>
                    <a:pt x="27" y="54"/>
                    <a:pt x="27" y="54"/>
                  </a:cubicBezTo>
                  <a:cubicBezTo>
                    <a:pt x="27" y="56"/>
                    <a:pt x="27" y="59"/>
                    <a:pt x="27" y="60"/>
                  </a:cubicBezTo>
                  <a:cubicBezTo>
                    <a:pt x="27" y="62"/>
                    <a:pt x="28" y="64"/>
                    <a:pt x="28" y="66"/>
                  </a:cubicBezTo>
                  <a:cubicBezTo>
                    <a:pt x="29" y="70"/>
                    <a:pt x="28" y="74"/>
                    <a:pt x="28" y="78"/>
                  </a:cubicBezTo>
                  <a:cubicBezTo>
                    <a:pt x="28" y="80"/>
                    <a:pt x="27" y="82"/>
                    <a:pt x="27" y="84"/>
                  </a:cubicBezTo>
                  <a:cubicBezTo>
                    <a:pt x="27" y="87"/>
                    <a:pt x="27" y="87"/>
                    <a:pt x="24" y="88"/>
                  </a:cubicBezTo>
                  <a:cubicBezTo>
                    <a:pt x="25" y="90"/>
                    <a:pt x="26" y="92"/>
                    <a:pt x="27" y="94"/>
                  </a:cubicBezTo>
                  <a:cubicBezTo>
                    <a:pt x="26" y="95"/>
                    <a:pt x="24" y="95"/>
                    <a:pt x="22" y="96"/>
                  </a:cubicBezTo>
                  <a:cubicBezTo>
                    <a:pt x="22" y="96"/>
                    <a:pt x="21" y="100"/>
                    <a:pt x="20" y="100"/>
                  </a:cubicBezTo>
                  <a:cubicBezTo>
                    <a:pt x="19" y="102"/>
                    <a:pt x="17" y="102"/>
                    <a:pt x="16" y="102"/>
                  </a:cubicBezTo>
                  <a:cubicBezTo>
                    <a:pt x="14" y="101"/>
                    <a:pt x="14" y="105"/>
                    <a:pt x="14" y="106"/>
                  </a:cubicBezTo>
                  <a:cubicBezTo>
                    <a:pt x="14" y="107"/>
                    <a:pt x="12" y="109"/>
                    <a:pt x="12" y="110"/>
                  </a:cubicBezTo>
                  <a:cubicBezTo>
                    <a:pt x="11" y="110"/>
                    <a:pt x="10" y="111"/>
                    <a:pt x="10" y="112"/>
                  </a:cubicBezTo>
                  <a:cubicBezTo>
                    <a:pt x="9" y="112"/>
                    <a:pt x="7" y="111"/>
                    <a:pt x="7" y="111"/>
                  </a:cubicBezTo>
                  <a:cubicBezTo>
                    <a:pt x="6" y="112"/>
                    <a:pt x="5" y="116"/>
                    <a:pt x="5" y="117"/>
                  </a:cubicBezTo>
                  <a:cubicBezTo>
                    <a:pt x="4" y="119"/>
                    <a:pt x="6" y="120"/>
                    <a:pt x="7" y="121"/>
                  </a:cubicBezTo>
                  <a:cubicBezTo>
                    <a:pt x="5" y="121"/>
                    <a:pt x="0" y="123"/>
                    <a:pt x="1" y="125"/>
                  </a:cubicBezTo>
                  <a:cubicBezTo>
                    <a:pt x="2" y="128"/>
                    <a:pt x="0" y="131"/>
                    <a:pt x="2" y="133"/>
                  </a:cubicBezTo>
                  <a:cubicBezTo>
                    <a:pt x="4" y="135"/>
                    <a:pt x="6" y="137"/>
                    <a:pt x="5" y="140"/>
                  </a:cubicBezTo>
                  <a:cubicBezTo>
                    <a:pt x="4" y="141"/>
                    <a:pt x="3" y="142"/>
                    <a:pt x="2" y="144"/>
                  </a:cubicBezTo>
                  <a:cubicBezTo>
                    <a:pt x="0" y="145"/>
                    <a:pt x="2" y="145"/>
                    <a:pt x="3" y="147"/>
                  </a:cubicBezTo>
                  <a:cubicBezTo>
                    <a:pt x="4" y="148"/>
                    <a:pt x="9" y="144"/>
                    <a:pt x="10" y="143"/>
                  </a:cubicBezTo>
                  <a:cubicBezTo>
                    <a:pt x="13" y="141"/>
                    <a:pt x="15" y="140"/>
                    <a:pt x="18" y="140"/>
                  </a:cubicBezTo>
                  <a:cubicBezTo>
                    <a:pt x="19" y="140"/>
                    <a:pt x="20" y="140"/>
                    <a:pt x="22" y="140"/>
                  </a:cubicBezTo>
                  <a:cubicBezTo>
                    <a:pt x="24" y="139"/>
                    <a:pt x="24" y="140"/>
                    <a:pt x="26" y="141"/>
                  </a:cubicBezTo>
                  <a:cubicBezTo>
                    <a:pt x="27" y="141"/>
                    <a:pt x="33" y="139"/>
                    <a:pt x="34" y="138"/>
                  </a:cubicBezTo>
                  <a:cubicBezTo>
                    <a:pt x="32" y="140"/>
                    <a:pt x="31" y="142"/>
                    <a:pt x="29" y="143"/>
                  </a:cubicBezTo>
                  <a:cubicBezTo>
                    <a:pt x="28" y="144"/>
                    <a:pt x="28" y="144"/>
                    <a:pt x="29" y="145"/>
                  </a:cubicBezTo>
                  <a:cubicBezTo>
                    <a:pt x="29" y="146"/>
                    <a:pt x="29" y="148"/>
                    <a:pt x="29" y="148"/>
                  </a:cubicBezTo>
                  <a:cubicBezTo>
                    <a:pt x="30" y="150"/>
                    <a:pt x="34" y="149"/>
                    <a:pt x="33" y="152"/>
                  </a:cubicBezTo>
                  <a:cubicBezTo>
                    <a:pt x="32" y="153"/>
                    <a:pt x="32" y="154"/>
                    <a:pt x="33" y="155"/>
                  </a:cubicBezTo>
                  <a:cubicBezTo>
                    <a:pt x="34" y="156"/>
                    <a:pt x="34" y="157"/>
                    <a:pt x="35" y="158"/>
                  </a:cubicBezTo>
                  <a:cubicBezTo>
                    <a:pt x="35" y="160"/>
                    <a:pt x="35" y="164"/>
                    <a:pt x="36" y="164"/>
                  </a:cubicBezTo>
                  <a:cubicBezTo>
                    <a:pt x="37" y="164"/>
                    <a:pt x="38" y="165"/>
                    <a:pt x="39" y="166"/>
                  </a:cubicBezTo>
                  <a:cubicBezTo>
                    <a:pt x="40" y="166"/>
                    <a:pt x="42" y="166"/>
                    <a:pt x="42" y="166"/>
                  </a:cubicBezTo>
                  <a:cubicBezTo>
                    <a:pt x="44" y="166"/>
                    <a:pt x="43" y="167"/>
                    <a:pt x="45" y="166"/>
                  </a:cubicBezTo>
                  <a:cubicBezTo>
                    <a:pt x="46" y="165"/>
                    <a:pt x="47" y="166"/>
                    <a:pt x="48" y="166"/>
                  </a:cubicBezTo>
                  <a:cubicBezTo>
                    <a:pt x="49" y="166"/>
                    <a:pt x="50" y="166"/>
                    <a:pt x="50" y="167"/>
                  </a:cubicBezTo>
                  <a:cubicBezTo>
                    <a:pt x="50" y="168"/>
                    <a:pt x="50" y="169"/>
                    <a:pt x="51" y="170"/>
                  </a:cubicBezTo>
                  <a:cubicBezTo>
                    <a:pt x="50" y="170"/>
                    <a:pt x="48" y="170"/>
                    <a:pt x="48" y="170"/>
                  </a:cubicBezTo>
                  <a:cubicBezTo>
                    <a:pt x="47" y="171"/>
                    <a:pt x="47" y="172"/>
                    <a:pt x="47" y="173"/>
                  </a:cubicBezTo>
                  <a:cubicBezTo>
                    <a:pt x="47" y="174"/>
                    <a:pt x="45" y="175"/>
                    <a:pt x="45" y="175"/>
                  </a:cubicBezTo>
                  <a:cubicBezTo>
                    <a:pt x="46" y="176"/>
                    <a:pt x="47" y="177"/>
                    <a:pt x="47" y="178"/>
                  </a:cubicBezTo>
                  <a:cubicBezTo>
                    <a:pt x="47" y="181"/>
                    <a:pt x="46" y="182"/>
                    <a:pt x="45" y="184"/>
                  </a:cubicBezTo>
                  <a:cubicBezTo>
                    <a:pt x="43" y="186"/>
                    <a:pt x="43" y="188"/>
                    <a:pt x="42" y="190"/>
                  </a:cubicBezTo>
                  <a:cubicBezTo>
                    <a:pt x="45" y="192"/>
                    <a:pt x="48" y="191"/>
                    <a:pt x="52" y="191"/>
                  </a:cubicBezTo>
                  <a:cubicBezTo>
                    <a:pt x="53" y="192"/>
                    <a:pt x="55" y="192"/>
                    <a:pt x="56" y="192"/>
                  </a:cubicBezTo>
                  <a:cubicBezTo>
                    <a:pt x="59" y="193"/>
                    <a:pt x="59" y="193"/>
                    <a:pt x="62" y="192"/>
                  </a:cubicBezTo>
                  <a:cubicBezTo>
                    <a:pt x="62" y="194"/>
                    <a:pt x="61" y="201"/>
                    <a:pt x="64" y="201"/>
                  </a:cubicBezTo>
                  <a:cubicBezTo>
                    <a:pt x="66" y="201"/>
                    <a:pt x="67" y="202"/>
                    <a:pt x="66" y="204"/>
                  </a:cubicBezTo>
                  <a:cubicBezTo>
                    <a:pt x="66" y="206"/>
                    <a:pt x="67" y="206"/>
                    <a:pt x="68" y="208"/>
                  </a:cubicBezTo>
                  <a:cubicBezTo>
                    <a:pt x="71" y="206"/>
                    <a:pt x="71" y="205"/>
                    <a:pt x="74" y="206"/>
                  </a:cubicBezTo>
                  <a:cubicBezTo>
                    <a:pt x="77" y="207"/>
                    <a:pt x="78" y="207"/>
                    <a:pt x="80" y="205"/>
                  </a:cubicBezTo>
                  <a:cubicBezTo>
                    <a:pt x="81" y="205"/>
                    <a:pt x="85" y="202"/>
                    <a:pt x="85" y="201"/>
                  </a:cubicBezTo>
                  <a:cubicBezTo>
                    <a:pt x="85" y="201"/>
                    <a:pt x="90" y="198"/>
                    <a:pt x="91" y="198"/>
                  </a:cubicBezTo>
                  <a:cubicBezTo>
                    <a:pt x="91" y="199"/>
                    <a:pt x="92" y="203"/>
                    <a:pt x="92" y="203"/>
                  </a:cubicBezTo>
                  <a:cubicBezTo>
                    <a:pt x="92" y="203"/>
                    <a:pt x="94" y="208"/>
                    <a:pt x="94" y="209"/>
                  </a:cubicBezTo>
                  <a:cubicBezTo>
                    <a:pt x="94" y="210"/>
                    <a:pt x="94" y="211"/>
                    <a:pt x="95" y="212"/>
                  </a:cubicBezTo>
                  <a:cubicBezTo>
                    <a:pt x="95" y="213"/>
                    <a:pt x="97" y="212"/>
                    <a:pt x="97" y="212"/>
                  </a:cubicBezTo>
                  <a:cubicBezTo>
                    <a:pt x="99" y="212"/>
                    <a:pt x="101" y="211"/>
                    <a:pt x="103" y="211"/>
                  </a:cubicBezTo>
                  <a:cubicBezTo>
                    <a:pt x="105" y="212"/>
                    <a:pt x="106" y="214"/>
                    <a:pt x="108" y="213"/>
                  </a:cubicBezTo>
                  <a:cubicBezTo>
                    <a:pt x="110" y="211"/>
                    <a:pt x="108" y="209"/>
                    <a:pt x="106" y="208"/>
                  </a:cubicBezTo>
                  <a:cubicBezTo>
                    <a:pt x="106" y="207"/>
                    <a:pt x="107" y="202"/>
                    <a:pt x="107" y="202"/>
                  </a:cubicBezTo>
                  <a:cubicBezTo>
                    <a:pt x="107" y="200"/>
                    <a:pt x="107" y="198"/>
                    <a:pt x="106" y="196"/>
                  </a:cubicBezTo>
                  <a:cubicBezTo>
                    <a:pt x="105" y="194"/>
                    <a:pt x="104" y="192"/>
                    <a:pt x="102" y="191"/>
                  </a:cubicBezTo>
                  <a:cubicBezTo>
                    <a:pt x="102" y="190"/>
                    <a:pt x="102" y="189"/>
                    <a:pt x="102" y="188"/>
                  </a:cubicBezTo>
                  <a:cubicBezTo>
                    <a:pt x="102" y="186"/>
                    <a:pt x="100" y="186"/>
                    <a:pt x="101" y="185"/>
                  </a:cubicBezTo>
                  <a:cubicBezTo>
                    <a:pt x="101" y="183"/>
                    <a:pt x="103" y="182"/>
                    <a:pt x="104" y="180"/>
                  </a:cubicBezTo>
                  <a:cubicBezTo>
                    <a:pt x="105" y="178"/>
                    <a:pt x="106" y="177"/>
                    <a:pt x="107" y="180"/>
                  </a:cubicBezTo>
                  <a:cubicBezTo>
                    <a:pt x="107" y="180"/>
                    <a:pt x="112" y="179"/>
                    <a:pt x="113" y="179"/>
                  </a:cubicBezTo>
                  <a:cubicBezTo>
                    <a:pt x="114" y="179"/>
                    <a:pt x="114" y="180"/>
                    <a:pt x="115" y="180"/>
                  </a:cubicBezTo>
                  <a:cubicBezTo>
                    <a:pt x="115" y="180"/>
                    <a:pt x="117" y="178"/>
                    <a:pt x="117" y="178"/>
                  </a:cubicBezTo>
                  <a:cubicBezTo>
                    <a:pt x="119" y="176"/>
                    <a:pt x="120" y="175"/>
                    <a:pt x="120" y="173"/>
                  </a:cubicBezTo>
                  <a:cubicBezTo>
                    <a:pt x="120" y="171"/>
                    <a:pt x="123" y="170"/>
                    <a:pt x="124" y="170"/>
                  </a:cubicBezTo>
                  <a:cubicBezTo>
                    <a:pt x="126" y="171"/>
                    <a:pt x="129" y="172"/>
                    <a:pt x="131" y="173"/>
                  </a:cubicBezTo>
                  <a:cubicBezTo>
                    <a:pt x="132" y="173"/>
                    <a:pt x="133" y="175"/>
                    <a:pt x="133" y="176"/>
                  </a:cubicBezTo>
                  <a:cubicBezTo>
                    <a:pt x="134" y="176"/>
                    <a:pt x="135" y="177"/>
                    <a:pt x="136" y="178"/>
                  </a:cubicBezTo>
                  <a:cubicBezTo>
                    <a:pt x="139" y="173"/>
                    <a:pt x="141" y="171"/>
                    <a:pt x="145" y="168"/>
                  </a:cubicBezTo>
                  <a:cubicBezTo>
                    <a:pt x="146" y="170"/>
                    <a:pt x="147" y="171"/>
                    <a:pt x="148" y="173"/>
                  </a:cubicBezTo>
                  <a:cubicBezTo>
                    <a:pt x="149" y="170"/>
                    <a:pt x="149" y="169"/>
                    <a:pt x="151" y="167"/>
                  </a:cubicBezTo>
                  <a:cubicBezTo>
                    <a:pt x="153" y="169"/>
                    <a:pt x="155" y="171"/>
                    <a:pt x="157" y="172"/>
                  </a:cubicBezTo>
                  <a:cubicBezTo>
                    <a:pt x="158" y="173"/>
                    <a:pt x="159" y="174"/>
                    <a:pt x="159" y="173"/>
                  </a:cubicBezTo>
                  <a:cubicBezTo>
                    <a:pt x="161" y="173"/>
                    <a:pt x="160" y="171"/>
                    <a:pt x="161" y="170"/>
                  </a:cubicBezTo>
                  <a:cubicBezTo>
                    <a:pt x="161" y="168"/>
                    <a:pt x="162" y="164"/>
                    <a:pt x="165" y="165"/>
                  </a:cubicBezTo>
                  <a:cubicBezTo>
                    <a:pt x="167" y="165"/>
                    <a:pt x="165" y="166"/>
                    <a:pt x="166" y="167"/>
                  </a:cubicBezTo>
                  <a:cubicBezTo>
                    <a:pt x="169" y="168"/>
                    <a:pt x="169" y="168"/>
                    <a:pt x="171" y="166"/>
                  </a:cubicBezTo>
                  <a:cubicBezTo>
                    <a:pt x="173" y="165"/>
                    <a:pt x="175" y="164"/>
                    <a:pt x="177" y="162"/>
                  </a:cubicBezTo>
                  <a:cubicBezTo>
                    <a:pt x="178" y="162"/>
                    <a:pt x="179" y="161"/>
                    <a:pt x="180" y="161"/>
                  </a:cubicBezTo>
                  <a:cubicBezTo>
                    <a:pt x="180" y="160"/>
                    <a:pt x="179" y="158"/>
                    <a:pt x="180" y="157"/>
                  </a:cubicBezTo>
                  <a:cubicBezTo>
                    <a:pt x="180" y="156"/>
                    <a:pt x="180" y="154"/>
                    <a:pt x="181" y="154"/>
                  </a:cubicBezTo>
                  <a:cubicBezTo>
                    <a:pt x="183" y="154"/>
                    <a:pt x="184" y="153"/>
                    <a:pt x="185" y="152"/>
                  </a:cubicBezTo>
                  <a:cubicBezTo>
                    <a:pt x="187" y="151"/>
                    <a:pt x="189" y="150"/>
                    <a:pt x="190" y="148"/>
                  </a:cubicBezTo>
                  <a:cubicBezTo>
                    <a:pt x="192" y="149"/>
                    <a:pt x="193" y="150"/>
                    <a:pt x="194" y="151"/>
                  </a:cubicBezTo>
                  <a:cubicBezTo>
                    <a:pt x="196" y="153"/>
                    <a:pt x="196" y="152"/>
                    <a:pt x="197" y="150"/>
                  </a:cubicBezTo>
                  <a:cubicBezTo>
                    <a:pt x="198" y="147"/>
                    <a:pt x="200" y="144"/>
                    <a:pt x="202" y="141"/>
                  </a:cubicBezTo>
                </a:path>
              </a:pathLst>
            </a:custGeom>
            <a:solidFill>
              <a:srgbClr val="F5F1EF"/>
            </a:solidFill>
            <a:ln algn="ctr" cap="rnd" w="3175">
              <a:solidFill>
                <a:srgbClr val="C8C1BC"/>
              </a:solidFill>
              <a:round/>
              <a:headEnd/>
              <a:tailEnd/>
            </a:ln>
          </p:spPr>
          <p:txBody>
            <a:bodyPr/>
            <a:lstStyle/>
            <a:p>
              <a:endParaRPr altLang="en-US" dirty="0" lang="zh-CN" sz="1800">
                <a:latin typeface="+mj-ea"/>
                <a:ea typeface="+mj-ea"/>
              </a:endParaRPr>
            </a:p>
          </p:txBody>
        </p:sp>
        <p:sp>
          <p:nvSpPr>
            <p:cNvPr id="18487" name="Freeform 23"/>
            <p:cNvSpPr>
              <a:spLocks noChangeAspect="1"/>
            </p:cNvSpPr>
            <p:nvPr/>
          </p:nvSpPr>
          <p:spPr bwMode="gray">
            <a:xfrm>
              <a:off x="2957439" y="4181742"/>
              <a:ext cx="630167" cy="471286"/>
            </a:xfrm>
            <a:custGeom>
              <a:avLst/>
              <a:gdLst>
                <a:gd fmla="*/ 2147483647 w 182" name="T0"/>
                <a:gd fmla="*/ 2147483647 h 140" name="T1"/>
                <a:gd fmla="*/ 2147483647 w 182" name="T2"/>
                <a:gd fmla="*/ 2147483647 h 140" name="T3"/>
                <a:gd fmla="*/ 2147483647 w 182" name="T4"/>
                <a:gd fmla="*/ 2147483647 h 140" name="T5"/>
                <a:gd fmla="*/ 2147483647 w 182" name="T6"/>
                <a:gd fmla="*/ 2147483647 h 140" name="T7"/>
                <a:gd fmla="*/ 2147483647 w 182" name="T8"/>
                <a:gd fmla="*/ 2147483647 h 140" name="T9"/>
                <a:gd fmla="*/ 2147483647 w 182" name="T10"/>
                <a:gd fmla="*/ 2147483647 h 140" name="T11"/>
                <a:gd fmla="*/ 2147483647 w 182" name="T12"/>
                <a:gd fmla="*/ 2147483647 h 140" name="T13"/>
                <a:gd fmla="*/ 2147483647 w 182" name="T14"/>
                <a:gd fmla="*/ 2147483647 h 140" name="T15"/>
                <a:gd fmla="*/ 2147483647 w 182" name="T16"/>
                <a:gd fmla="*/ 2147483647 h 140" name="T17"/>
                <a:gd fmla="*/ 2147483647 w 182" name="T18"/>
                <a:gd fmla="*/ 2147483647 h 140" name="T19"/>
                <a:gd fmla="*/ 2147483647 w 182" name="T20"/>
                <a:gd fmla="*/ 2147483647 h 140" name="T21"/>
                <a:gd fmla="*/ 2147483647 w 182" name="T22"/>
                <a:gd fmla="*/ 2147483647 h 140" name="T23"/>
                <a:gd fmla="*/ 2147483647 w 182" name="T24"/>
                <a:gd fmla="*/ 2147483647 h 140" name="T25"/>
                <a:gd fmla="*/ 2147483647 w 182" name="T26"/>
                <a:gd fmla="*/ 0 h 140" name="T27"/>
                <a:gd fmla="*/ 2147483647 w 182" name="T28"/>
                <a:gd fmla="*/ 2147483647 h 140" name="T29"/>
                <a:gd fmla="*/ 2147483647 w 182" name="T30"/>
                <a:gd fmla="*/ 2147483647 h 140" name="T31"/>
                <a:gd fmla="*/ 2147483647 w 182" name="T32"/>
                <a:gd fmla="*/ 2147483647 h 140" name="T33"/>
                <a:gd fmla="*/ 2147483647 w 182" name="T34"/>
                <a:gd fmla="*/ 2147483647 h 140" name="T35"/>
                <a:gd fmla="*/ 2147483647 w 182" name="T36"/>
                <a:gd fmla="*/ 2147483647 h 140" name="T37"/>
                <a:gd fmla="*/ 2147483647 w 182" name="T38"/>
                <a:gd fmla="*/ 2147483647 h 140" name="T39"/>
                <a:gd fmla="*/ 2147483647 w 182" name="T40"/>
                <a:gd fmla="*/ 2147483647 h 140" name="T41"/>
                <a:gd fmla="*/ 2147483647 w 182" name="T42"/>
                <a:gd fmla="*/ 2147483647 h 140" name="T43"/>
                <a:gd fmla="*/ 2147483647 w 182" name="T44"/>
                <a:gd fmla="*/ 2147483647 h 140" name="T45"/>
                <a:gd fmla="*/ 2147483647 w 182" name="T46"/>
                <a:gd fmla="*/ 2147483647 h 140" name="T47"/>
                <a:gd fmla="*/ 2147483647 w 182" name="T48"/>
                <a:gd fmla="*/ 2147483647 h 140" name="T49"/>
                <a:gd fmla="*/ 2147483647 w 182" name="T50"/>
                <a:gd fmla="*/ 2147483647 h 140" name="T51"/>
                <a:gd fmla="*/ 2147483647 w 182" name="T52"/>
                <a:gd fmla="*/ 2147483647 h 140" name="T53"/>
                <a:gd fmla="*/ 2147483647 w 182" name="T54"/>
                <a:gd fmla="*/ 2147483647 h 140" name="T55"/>
                <a:gd fmla="*/ 2147483647 w 182" name="T56"/>
                <a:gd fmla="*/ 2147483647 h 140" name="T57"/>
                <a:gd fmla="*/ 2147483647 w 182" name="T58"/>
                <a:gd fmla="*/ 2147483647 h 140" name="T59"/>
                <a:gd fmla="*/ 2147483647 w 182" name="T60"/>
                <a:gd fmla="*/ 2147483647 h 140" name="T61"/>
                <a:gd fmla="*/ 2147483647 w 182" name="T62"/>
                <a:gd fmla="*/ 2147483647 h 140" name="T63"/>
                <a:gd fmla="*/ 2147483647 w 182" name="T64"/>
                <a:gd fmla="*/ 2147483647 h 140" name="T65"/>
                <a:gd fmla="*/ 2147483647 w 182" name="T66"/>
                <a:gd fmla="*/ 2147483647 h 140" name="T67"/>
                <a:gd fmla="*/ 2147483647 w 182" name="T68"/>
                <a:gd fmla="*/ 2147483647 h 140" name="T69"/>
                <a:gd fmla="*/ 2147483647 w 182" name="T70"/>
                <a:gd fmla="*/ 2147483647 h 140" name="T71"/>
                <a:gd fmla="*/ 2147483647 w 182" name="T72"/>
                <a:gd fmla="*/ 2147483647 h 140" name="T73"/>
                <a:gd fmla="*/ 2147483647 w 182" name="T74"/>
                <a:gd fmla="*/ 2147483647 h 140" name="T75"/>
                <a:gd fmla="*/ 2147483647 w 182" name="T76"/>
                <a:gd fmla="*/ 2147483647 h 140" name="T77"/>
                <a:gd fmla="*/ 2147483647 w 182" name="T78"/>
                <a:gd fmla="*/ 2147483647 h 140" name="T79"/>
                <a:gd fmla="*/ 2147483647 w 182" name="T80"/>
                <a:gd fmla="*/ 2147483647 h 140" name="T81"/>
                <a:gd fmla="*/ 2147483647 w 182" name="T82"/>
                <a:gd fmla="*/ 2147483647 h 140" name="T83"/>
                <a:gd fmla="*/ 2147483647 w 182" name="T84"/>
                <a:gd fmla="*/ 2147483647 h 140" name="T85"/>
                <a:gd fmla="*/ 2147483647 w 182" name="T86"/>
                <a:gd fmla="*/ 2147483647 h 140" name="T87"/>
                <a:gd fmla="*/ 2147483647 w 182" name="T88"/>
                <a:gd fmla="*/ 2147483647 h 140" name="T89"/>
                <a:gd fmla="*/ 2147483647 w 182" name="T90"/>
                <a:gd fmla="*/ 2147483647 h 140" name="T91"/>
                <a:gd fmla="*/ 2147483647 w 182" name="T92"/>
                <a:gd fmla="*/ 2147483647 h 140"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182" name="T141"/>
                <a:gd fmla="*/ 0 h 140" name="T142"/>
                <a:gd fmla="*/ 182 w 182" name="T143"/>
                <a:gd fmla="*/ 140 h 140" name="T1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40" w="182">
                  <a:moveTo>
                    <a:pt x="139" y="129"/>
                  </a:moveTo>
                  <a:cubicBezTo>
                    <a:pt x="140" y="128"/>
                    <a:pt x="141" y="127"/>
                    <a:pt x="141" y="126"/>
                  </a:cubicBezTo>
                  <a:cubicBezTo>
                    <a:pt x="142" y="125"/>
                    <a:pt x="142" y="122"/>
                    <a:pt x="143" y="122"/>
                  </a:cubicBezTo>
                  <a:cubicBezTo>
                    <a:pt x="146" y="121"/>
                    <a:pt x="148" y="121"/>
                    <a:pt x="151" y="120"/>
                  </a:cubicBezTo>
                  <a:cubicBezTo>
                    <a:pt x="151" y="118"/>
                    <a:pt x="151" y="116"/>
                    <a:pt x="150" y="114"/>
                  </a:cubicBezTo>
                  <a:cubicBezTo>
                    <a:pt x="149" y="112"/>
                    <a:pt x="153" y="112"/>
                    <a:pt x="155" y="112"/>
                  </a:cubicBezTo>
                  <a:cubicBezTo>
                    <a:pt x="157" y="112"/>
                    <a:pt x="158" y="109"/>
                    <a:pt x="159" y="108"/>
                  </a:cubicBezTo>
                  <a:cubicBezTo>
                    <a:pt x="159" y="105"/>
                    <a:pt x="157" y="104"/>
                    <a:pt x="158" y="102"/>
                  </a:cubicBezTo>
                  <a:cubicBezTo>
                    <a:pt x="160" y="99"/>
                    <a:pt x="161" y="99"/>
                    <a:pt x="163" y="98"/>
                  </a:cubicBezTo>
                  <a:cubicBezTo>
                    <a:pt x="166" y="97"/>
                    <a:pt x="166" y="96"/>
                    <a:pt x="168" y="94"/>
                  </a:cubicBezTo>
                  <a:cubicBezTo>
                    <a:pt x="169" y="92"/>
                    <a:pt x="171" y="91"/>
                    <a:pt x="171" y="89"/>
                  </a:cubicBezTo>
                  <a:cubicBezTo>
                    <a:pt x="172" y="86"/>
                    <a:pt x="173" y="85"/>
                    <a:pt x="171" y="82"/>
                  </a:cubicBezTo>
                  <a:cubicBezTo>
                    <a:pt x="169" y="79"/>
                    <a:pt x="169" y="73"/>
                    <a:pt x="172" y="70"/>
                  </a:cubicBezTo>
                  <a:cubicBezTo>
                    <a:pt x="172" y="69"/>
                    <a:pt x="174" y="69"/>
                    <a:pt x="174" y="68"/>
                  </a:cubicBezTo>
                  <a:cubicBezTo>
                    <a:pt x="174" y="68"/>
                    <a:pt x="174" y="66"/>
                    <a:pt x="174" y="65"/>
                  </a:cubicBezTo>
                  <a:cubicBezTo>
                    <a:pt x="174" y="65"/>
                    <a:pt x="174" y="63"/>
                    <a:pt x="174" y="63"/>
                  </a:cubicBezTo>
                  <a:cubicBezTo>
                    <a:pt x="176" y="63"/>
                    <a:pt x="176" y="63"/>
                    <a:pt x="178" y="61"/>
                  </a:cubicBezTo>
                  <a:cubicBezTo>
                    <a:pt x="179" y="60"/>
                    <a:pt x="179" y="58"/>
                    <a:pt x="179" y="56"/>
                  </a:cubicBezTo>
                  <a:cubicBezTo>
                    <a:pt x="179" y="55"/>
                    <a:pt x="179" y="54"/>
                    <a:pt x="179" y="53"/>
                  </a:cubicBezTo>
                  <a:cubicBezTo>
                    <a:pt x="179" y="52"/>
                    <a:pt x="180" y="51"/>
                    <a:pt x="181" y="50"/>
                  </a:cubicBezTo>
                  <a:cubicBezTo>
                    <a:pt x="182" y="48"/>
                    <a:pt x="181" y="47"/>
                    <a:pt x="180" y="44"/>
                  </a:cubicBezTo>
                  <a:cubicBezTo>
                    <a:pt x="180" y="44"/>
                    <a:pt x="179" y="43"/>
                    <a:pt x="178" y="43"/>
                  </a:cubicBezTo>
                  <a:cubicBezTo>
                    <a:pt x="177" y="42"/>
                    <a:pt x="178" y="41"/>
                    <a:pt x="178" y="40"/>
                  </a:cubicBezTo>
                  <a:cubicBezTo>
                    <a:pt x="178" y="37"/>
                    <a:pt x="175" y="38"/>
                    <a:pt x="173" y="39"/>
                  </a:cubicBezTo>
                  <a:cubicBezTo>
                    <a:pt x="172" y="39"/>
                    <a:pt x="171" y="39"/>
                    <a:pt x="171" y="40"/>
                  </a:cubicBezTo>
                  <a:cubicBezTo>
                    <a:pt x="170" y="40"/>
                    <a:pt x="169" y="42"/>
                    <a:pt x="168" y="42"/>
                  </a:cubicBezTo>
                  <a:cubicBezTo>
                    <a:pt x="166" y="42"/>
                    <a:pt x="166" y="42"/>
                    <a:pt x="166" y="41"/>
                  </a:cubicBezTo>
                  <a:cubicBezTo>
                    <a:pt x="165" y="40"/>
                    <a:pt x="165" y="39"/>
                    <a:pt x="165" y="38"/>
                  </a:cubicBezTo>
                  <a:cubicBezTo>
                    <a:pt x="165" y="35"/>
                    <a:pt x="165" y="34"/>
                    <a:pt x="163" y="31"/>
                  </a:cubicBezTo>
                  <a:cubicBezTo>
                    <a:pt x="162" y="29"/>
                    <a:pt x="159" y="33"/>
                    <a:pt x="159" y="33"/>
                  </a:cubicBezTo>
                  <a:cubicBezTo>
                    <a:pt x="158" y="34"/>
                    <a:pt x="157" y="35"/>
                    <a:pt x="157" y="36"/>
                  </a:cubicBezTo>
                  <a:cubicBezTo>
                    <a:pt x="156" y="37"/>
                    <a:pt x="155" y="36"/>
                    <a:pt x="154" y="36"/>
                  </a:cubicBezTo>
                  <a:cubicBezTo>
                    <a:pt x="152" y="35"/>
                    <a:pt x="153" y="32"/>
                    <a:pt x="154" y="31"/>
                  </a:cubicBezTo>
                  <a:cubicBezTo>
                    <a:pt x="154" y="30"/>
                    <a:pt x="155" y="29"/>
                    <a:pt x="156" y="28"/>
                  </a:cubicBezTo>
                  <a:cubicBezTo>
                    <a:pt x="157" y="27"/>
                    <a:pt x="156" y="26"/>
                    <a:pt x="156" y="25"/>
                  </a:cubicBezTo>
                  <a:cubicBezTo>
                    <a:pt x="157" y="24"/>
                    <a:pt x="159" y="25"/>
                    <a:pt x="159" y="24"/>
                  </a:cubicBezTo>
                  <a:cubicBezTo>
                    <a:pt x="159" y="23"/>
                    <a:pt x="159" y="21"/>
                    <a:pt x="159" y="21"/>
                  </a:cubicBezTo>
                  <a:cubicBezTo>
                    <a:pt x="159" y="19"/>
                    <a:pt x="158" y="16"/>
                    <a:pt x="160" y="14"/>
                  </a:cubicBezTo>
                  <a:cubicBezTo>
                    <a:pt x="162" y="12"/>
                    <a:pt x="160" y="11"/>
                    <a:pt x="158" y="12"/>
                  </a:cubicBezTo>
                  <a:cubicBezTo>
                    <a:pt x="155" y="12"/>
                    <a:pt x="155" y="10"/>
                    <a:pt x="155" y="7"/>
                  </a:cubicBezTo>
                  <a:cubicBezTo>
                    <a:pt x="155" y="5"/>
                    <a:pt x="153" y="0"/>
                    <a:pt x="151" y="0"/>
                  </a:cubicBezTo>
                  <a:cubicBezTo>
                    <a:pt x="149" y="0"/>
                    <a:pt x="148" y="0"/>
                    <a:pt x="147" y="0"/>
                  </a:cubicBezTo>
                  <a:cubicBezTo>
                    <a:pt x="146" y="0"/>
                    <a:pt x="146" y="3"/>
                    <a:pt x="145" y="3"/>
                  </a:cubicBezTo>
                  <a:cubicBezTo>
                    <a:pt x="144" y="4"/>
                    <a:pt x="141" y="2"/>
                    <a:pt x="139" y="3"/>
                  </a:cubicBezTo>
                  <a:cubicBezTo>
                    <a:pt x="138" y="4"/>
                    <a:pt x="138" y="7"/>
                    <a:pt x="137" y="8"/>
                  </a:cubicBezTo>
                  <a:cubicBezTo>
                    <a:pt x="136" y="9"/>
                    <a:pt x="135" y="10"/>
                    <a:pt x="134" y="11"/>
                  </a:cubicBezTo>
                  <a:cubicBezTo>
                    <a:pt x="132" y="13"/>
                    <a:pt x="132" y="13"/>
                    <a:pt x="130" y="12"/>
                  </a:cubicBezTo>
                  <a:cubicBezTo>
                    <a:pt x="127" y="11"/>
                    <a:pt x="130" y="6"/>
                    <a:pt x="125" y="7"/>
                  </a:cubicBezTo>
                  <a:cubicBezTo>
                    <a:pt x="123" y="8"/>
                    <a:pt x="122" y="13"/>
                    <a:pt x="122" y="15"/>
                  </a:cubicBezTo>
                  <a:cubicBezTo>
                    <a:pt x="122" y="15"/>
                    <a:pt x="119" y="17"/>
                    <a:pt x="119" y="17"/>
                  </a:cubicBezTo>
                  <a:cubicBezTo>
                    <a:pt x="118" y="16"/>
                    <a:pt x="117" y="14"/>
                    <a:pt x="116" y="14"/>
                  </a:cubicBezTo>
                  <a:cubicBezTo>
                    <a:pt x="111" y="14"/>
                    <a:pt x="114" y="18"/>
                    <a:pt x="112" y="20"/>
                  </a:cubicBezTo>
                  <a:cubicBezTo>
                    <a:pt x="110" y="22"/>
                    <a:pt x="110" y="22"/>
                    <a:pt x="108" y="22"/>
                  </a:cubicBezTo>
                  <a:cubicBezTo>
                    <a:pt x="106" y="22"/>
                    <a:pt x="105" y="23"/>
                    <a:pt x="104" y="24"/>
                  </a:cubicBezTo>
                  <a:cubicBezTo>
                    <a:pt x="103" y="25"/>
                    <a:pt x="104" y="28"/>
                    <a:pt x="104" y="28"/>
                  </a:cubicBezTo>
                  <a:cubicBezTo>
                    <a:pt x="103" y="29"/>
                    <a:pt x="100" y="28"/>
                    <a:pt x="99" y="29"/>
                  </a:cubicBezTo>
                  <a:cubicBezTo>
                    <a:pt x="97" y="29"/>
                    <a:pt x="97" y="29"/>
                    <a:pt x="97" y="32"/>
                  </a:cubicBezTo>
                  <a:cubicBezTo>
                    <a:pt x="97" y="33"/>
                    <a:pt x="96" y="34"/>
                    <a:pt x="95" y="35"/>
                  </a:cubicBezTo>
                  <a:cubicBezTo>
                    <a:pt x="92" y="32"/>
                    <a:pt x="88" y="30"/>
                    <a:pt x="86" y="35"/>
                  </a:cubicBezTo>
                  <a:cubicBezTo>
                    <a:pt x="86" y="35"/>
                    <a:pt x="84" y="40"/>
                    <a:pt x="85" y="40"/>
                  </a:cubicBezTo>
                  <a:cubicBezTo>
                    <a:pt x="82" y="41"/>
                    <a:pt x="80" y="41"/>
                    <a:pt x="78" y="42"/>
                  </a:cubicBezTo>
                  <a:cubicBezTo>
                    <a:pt x="77" y="42"/>
                    <a:pt x="73" y="40"/>
                    <a:pt x="73" y="40"/>
                  </a:cubicBezTo>
                  <a:cubicBezTo>
                    <a:pt x="72" y="40"/>
                    <a:pt x="70" y="40"/>
                    <a:pt x="69" y="40"/>
                  </a:cubicBezTo>
                  <a:cubicBezTo>
                    <a:pt x="68" y="40"/>
                    <a:pt x="68" y="39"/>
                    <a:pt x="67" y="38"/>
                  </a:cubicBezTo>
                  <a:cubicBezTo>
                    <a:pt x="65" y="36"/>
                    <a:pt x="66" y="35"/>
                    <a:pt x="63" y="35"/>
                  </a:cubicBezTo>
                  <a:cubicBezTo>
                    <a:pt x="62" y="35"/>
                    <a:pt x="59" y="38"/>
                    <a:pt x="59" y="39"/>
                  </a:cubicBezTo>
                  <a:cubicBezTo>
                    <a:pt x="58" y="40"/>
                    <a:pt x="58" y="44"/>
                    <a:pt x="57" y="44"/>
                  </a:cubicBezTo>
                  <a:cubicBezTo>
                    <a:pt x="55" y="45"/>
                    <a:pt x="52" y="45"/>
                    <a:pt x="50" y="46"/>
                  </a:cubicBezTo>
                  <a:cubicBezTo>
                    <a:pt x="49" y="47"/>
                    <a:pt x="47" y="49"/>
                    <a:pt x="46" y="50"/>
                  </a:cubicBezTo>
                  <a:cubicBezTo>
                    <a:pt x="44" y="51"/>
                    <a:pt x="42" y="52"/>
                    <a:pt x="40" y="54"/>
                  </a:cubicBezTo>
                  <a:cubicBezTo>
                    <a:pt x="39" y="55"/>
                    <a:pt x="40" y="58"/>
                    <a:pt x="39" y="59"/>
                  </a:cubicBezTo>
                  <a:cubicBezTo>
                    <a:pt x="39" y="60"/>
                    <a:pt x="38" y="62"/>
                    <a:pt x="37" y="61"/>
                  </a:cubicBezTo>
                  <a:cubicBezTo>
                    <a:pt x="36" y="61"/>
                    <a:pt x="35" y="60"/>
                    <a:pt x="34" y="60"/>
                  </a:cubicBezTo>
                  <a:cubicBezTo>
                    <a:pt x="31" y="59"/>
                    <a:pt x="28" y="59"/>
                    <a:pt x="25" y="59"/>
                  </a:cubicBezTo>
                  <a:cubicBezTo>
                    <a:pt x="23" y="59"/>
                    <a:pt x="21" y="56"/>
                    <a:pt x="19" y="55"/>
                  </a:cubicBezTo>
                  <a:cubicBezTo>
                    <a:pt x="15" y="54"/>
                    <a:pt x="13" y="57"/>
                    <a:pt x="10" y="60"/>
                  </a:cubicBezTo>
                  <a:cubicBezTo>
                    <a:pt x="9" y="62"/>
                    <a:pt x="9" y="64"/>
                    <a:pt x="7" y="64"/>
                  </a:cubicBezTo>
                  <a:cubicBezTo>
                    <a:pt x="4" y="65"/>
                    <a:pt x="3" y="64"/>
                    <a:pt x="1" y="64"/>
                  </a:cubicBezTo>
                  <a:cubicBezTo>
                    <a:pt x="0" y="65"/>
                    <a:pt x="0" y="68"/>
                    <a:pt x="1" y="69"/>
                  </a:cubicBezTo>
                  <a:cubicBezTo>
                    <a:pt x="2" y="70"/>
                    <a:pt x="5" y="74"/>
                    <a:pt x="6" y="72"/>
                  </a:cubicBezTo>
                  <a:cubicBezTo>
                    <a:pt x="8" y="70"/>
                    <a:pt x="8" y="69"/>
                    <a:pt x="11" y="69"/>
                  </a:cubicBezTo>
                  <a:cubicBezTo>
                    <a:pt x="15" y="69"/>
                    <a:pt x="15" y="69"/>
                    <a:pt x="17" y="72"/>
                  </a:cubicBezTo>
                  <a:cubicBezTo>
                    <a:pt x="18" y="74"/>
                    <a:pt x="18" y="77"/>
                    <a:pt x="20" y="78"/>
                  </a:cubicBezTo>
                  <a:cubicBezTo>
                    <a:pt x="22" y="78"/>
                    <a:pt x="25" y="79"/>
                    <a:pt x="27" y="77"/>
                  </a:cubicBezTo>
                  <a:cubicBezTo>
                    <a:pt x="27" y="77"/>
                    <a:pt x="28" y="76"/>
                    <a:pt x="29" y="76"/>
                  </a:cubicBezTo>
                  <a:cubicBezTo>
                    <a:pt x="29" y="77"/>
                    <a:pt x="30" y="79"/>
                    <a:pt x="31" y="78"/>
                  </a:cubicBezTo>
                  <a:cubicBezTo>
                    <a:pt x="32" y="78"/>
                    <a:pt x="33" y="78"/>
                    <a:pt x="35" y="78"/>
                  </a:cubicBezTo>
                  <a:cubicBezTo>
                    <a:pt x="36" y="78"/>
                    <a:pt x="36" y="76"/>
                    <a:pt x="37" y="76"/>
                  </a:cubicBezTo>
                  <a:cubicBezTo>
                    <a:pt x="39" y="76"/>
                    <a:pt x="41" y="78"/>
                    <a:pt x="41" y="79"/>
                  </a:cubicBezTo>
                  <a:cubicBezTo>
                    <a:pt x="41" y="82"/>
                    <a:pt x="42" y="84"/>
                    <a:pt x="42" y="86"/>
                  </a:cubicBezTo>
                  <a:cubicBezTo>
                    <a:pt x="42" y="87"/>
                    <a:pt x="43" y="91"/>
                    <a:pt x="42" y="91"/>
                  </a:cubicBezTo>
                  <a:cubicBezTo>
                    <a:pt x="40" y="92"/>
                    <a:pt x="38" y="92"/>
                    <a:pt x="35" y="92"/>
                  </a:cubicBezTo>
                  <a:cubicBezTo>
                    <a:pt x="33" y="92"/>
                    <a:pt x="29" y="102"/>
                    <a:pt x="29" y="103"/>
                  </a:cubicBezTo>
                  <a:cubicBezTo>
                    <a:pt x="28" y="105"/>
                    <a:pt x="32" y="106"/>
                    <a:pt x="33" y="106"/>
                  </a:cubicBezTo>
                  <a:cubicBezTo>
                    <a:pt x="34" y="107"/>
                    <a:pt x="35" y="107"/>
                    <a:pt x="36" y="107"/>
                  </a:cubicBezTo>
                  <a:cubicBezTo>
                    <a:pt x="36" y="108"/>
                    <a:pt x="37" y="109"/>
                    <a:pt x="38" y="109"/>
                  </a:cubicBezTo>
                  <a:cubicBezTo>
                    <a:pt x="41" y="109"/>
                    <a:pt x="42" y="106"/>
                    <a:pt x="44" y="107"/>
                  </a:cubicBezTo>
                  <a:cubicBezTo>
                    <a:pt x="45" y="107"/>
                    <a:pt x="49" y="110"/>
                    <a:pt x="50" y="110"/>
                  </a:cubicBezTo>
                  <a:cubicBezTo>
                    <a:pt x="51" y="109"/>
                    <a:pt x="52" y="109"/>
                    <a:pt x="52" y="108"/>
                  </a:cubicBezTo>
                  <a:cubicBezTo>
                    <a:pt x="54" y="107"/>
                    <a:pt x="53" y="108"/>
                    <a:pt x="55" y="108"/>
                  </a:cubicBezTo>
                  <a:cubicBezTo>
                    <a:pt x="57" y="108"/>
                    <a:pt x="59" y="109"/>
                    <a:pt x="61" y="110"/>
                  </a:cubicBezTo>
                  <a:cubicBezTo>
                    <a:pt x="61" y="110"/>
                    <a:pt x="59" y="116"/>
                    <a:pt x="59" y="116"/>
                  </a:cubicBezTo>
                  <a:cubicBezTo>
                    <a:pt x="57" y="115"/>
                    <a:pt x="56" y="115"/>
                    <a:pt x="56" y="117"/>
                  </a:cubicBezTo>
                  <a:cubicBezTo>
                    <a:pt x="56" y="117"/>
                    <a:pt x="56" y="118"/>
                    <a:pt x="56" y="119"/>
                  </a:cubicBezTo>
                  <a:cubicBezTo>
                    <a:pt x="56" y="120"/>
                    <a:pt x="55" y="121"/>
                    <a:pt x="57" y="122"/>
                  </a:cubicBezTo>
                  <a:cubicBezTo>
                    <a:pt x="58" y="123"/>
                    <a:pt x="58" y="123"/>
                    <a:pt x="59" y="125"/>
                  </a:cubicBezTo>
                  <a:cubicBezTo>
                    <a:pt x="59" y="126"/>
                    <a:pt x="59" y="127"/>
                    <a:pt x="60" y="128"/>
                  </a:cubicBezTo>
                  <a:cubicBezTo>
                    <a:pt x="60" y="129"/>
                    <a:pt x="60" y="131"/>
                    <a:pt x="60" y="132"/>
                  </a:cubicBezTo>
                  <a:cubicBezTo>
                    <a:pt x="63" y="132"/>
                    <a:pt x="66" y="132"/>
                    <a:pt x="69" y="132"/>
                  </a:cubicBezTo>
                  <a:cubicBezTo>
                    <a:pt x="69" y="133"/>
                    <a:pt x="68" y="135"/>
                    <a:pt x="69" y="135"/>
                  </a:cubicBezTo>
                  <a:cubicBezTo>
                    <a:pt x="70" y="135"/>
                    <a:pt x="71" y="136"/>
                    <a:pt x="72" y="137"/>
                  </a:cubicBezTo>
                  <a:cubicBezTo>
                    <a:pt x="74" y="138"/>
                    <a:pt x="77" y="137"/>
                    <a:pt x="77" y="139"/>
                  </a:cubicBezTo>
                  <a:cubicBezTo>
                    <a:pt x="78" y="139"/>
                    <a:pt x="79" y="138"/>
                    <a:pt x="80" y="138"/>
                  </a:cubicBezTo>
                  <a:cubicBezTo>
                    <a:pt x="80" y="140"/>
                    <a:pt x="82" y="139"/>
                    <a:pt x="84" y="139"/>
                  </a:cubicBezTo>
                  <a:cubicBezTo>
                    <a:pt x="86" y="138"/>
                    <a:pt x="87" y="136"/>
                    <a:pt x="89" y="137"/>
                  </a:cubicBezTo>
                  <a:cubicBezTo>
                    <a:pt x="90" y="138"/>
                    <a:pt x="92" y="139"/>
                    <a:pt x="93" y="139"/>
                  </a:cubicBezTo>
                  <a:cubicBezTo>
                    <a:pt x="95" y="138"/>
                    <a:pt x="97" y="137"/>
                    <a:pt x="99" y="136"/>
                  </a:cubicBezTo>
                  <a:cubicBezTo>
                    <a:pt x="99" y="137"/>
                    <a:pt x="99" y="138"/>
                    <a:pt x="99" y="139"/>
                  </a:cubicBezTo>
                  <a:cubicBezTo>
                    <a:pt x="100" y="136"/>
                    <a:pt x="101" y="136"/>
                    <a:pt x="104" y="135"/>
                  </a:cubicBezTo>
                  <a:cubicBezTo>
                    <a:pt x="103" y="136"/>
                    <a:pt x="103" y="137"/>
                    <a:pt x="103" y="137"/>
                  </a:cubicBezTo>
                  <a:cubicBezTo>
                    <a:pt x="104" y="137"/>
                    <a:pt x="107" y="135"/>
                    <a:pt x="106" y="133"/>
                  </a:cubicBezTo>
                  <a:cubicBezTo>
                    <a:pt x="105" y="132"/>
                    <a:pt x="102" y="129"/>
                    <a:pt x="104" y="128"/>
                  </a:cubicBezTo>
                  <a:cubicBezTo>
                    <a:pt x="103" y="128"/>
                    <a:pt x="104" y="129"/>
                    <a:pt x="104" y="129"/>
                  </a:cubicBezTo>
                  <a:cubicBezTo>
                    <a:pt x="105" y="129"/>
                    <a:pt x="106" y="128"/>
                    <a:pt x="108" y="128"/>
                  </a:cubicBezTo>
                  <a:cubicBezTo>
                    <a:pt x="107" y="129"/>
                    <a:pt x="107" y="130"/>
                    <a:pt x="106" y="131"/>
                  </a:cubicBezTo>
                  <a:cubicBezTo>
                    <a:pt x="107" y="131"/>
                    <a:pt x="109" y="131"/>
                    <a:pt x="110" y="132"/>
                  </a:cubicBezTo>
                  <a:cubicBezTo>
                    <a:pt x="111" y="135"/>
                    <a:pt x="111" y="134"/>
                    <a:pt x="114" y="134"/>
                  </a:cubicBezTo>
                  <a:cubicBezTo>
                    <a:pt x="113" y="133"/>
                    <a:pt x="113" y="132"/>
                    <a:pt x="112" y="131"/>
                  </a:cubicBezTo>
                  <a:cubicBezTo>
                    <a:pt x="113" y="131"/>
                    <a:pt x="114" y="131"/>
                    <a:pt x="115" y="130"/>
                  </a:cubicBezTo>
                  <a:cubicBezTo>
                    <a:pt x="115" y="131"/>
                    <a:pt x="114" y="133"/>
                    <a:pt x="115" y="133"/>
                  </a:cubicBezTo>
                  <a:cubicBezTo>
                    <a:pt x="116" y="133"/>
                    <a:pt x="116" y="133"/>
                    <a:pt x="117" y="134"/>
                  </a:cubicBezTo>
                  <a:cubicBezTo>
                    <a:pt x="117" y="134"/>
                    <a:pt x="118" y="133"/>
                    <a:pt x="119" y="133"/>
                  </a:cubicBezTo>
                  <a:cubicBezTo>
                    <a:pt x="121" y="134"/>
                    <a:pt x="121" y="137"/>
                    <a:pt x="121" y="139"/>
                  </a:cubicBezTo>
                  <a:cubicBezTo>
                    <a:pt x="121" y="138"/>
                    <a:pt x="122" y="138"/>
                    <a:pt x="123" y="137"/>
                  </a:cubicBezTo>
                  <a:cubicBezTo>
                    <a:pt x="124" y="138"/>
                    <a:pt x="126" y="137"/>
                    <a:pt x="128" y="137"/>
                  </a:cubicBezTo>
                  <a:cubicBezTo>
                    <a:pt x="130" y="136"/>
                    <a:pt x="130" y="135"/>
                    <a:pt x="131" y="133"/>
                  </a:cubicBezTo>
                  <a:cubicBezTo>
                    <a:pt x="131" y="132"/>
                    <a:pt x="130" y="132"/>
                    <a:pt x="129" y="131"/>
                  </a:cubicBezTo>
                  <a:cubicBezTo>
                    <a:pt x="129" y="130"/>
                    <a:pt x="130" y="129"/>
                    <a:pt x="130" y="129"/>
                  </a:cubicBezTo>
                  <a:cubicBezTo>
                    <a:pt x="131" y="130"/>
                    <a:pt x="131" y="131"/>
                    <a:pt x="132" y="133"/>
                  </a:cubicBezTo>
                  <a:cubicBezTo>
                    <a:pt x="134" y="134"/>
                    <a:pt x="134" y="134"/>
                    <a:pt x="136" y="135"/>
                  </a:cubicBezTo>
                  <a:cubicBezTo>
                    <a:pt x="136" y="134"/>
                    <a:pt x="136" y="133"/>
                    <a:pt x="135" y="132"/>
                  </a:cubicBezTo>
                  <a:cubicBezTo>
                    <a:pt x="136" y="133"/>
                    <a:pt x="136" y="132"/>
                    <a:pt x="137" y="133"/>
                  </a:cubicBezTo>
                  <a:cubicBezTo>
                    <a:pt x="138" y="132"/>
                    <a:pt x="138" y="131"/>
                    <a:pt x="139" y="129"/>
                  </a:cubicBezTo>
                </a:path>
              </a:pathLst>
            </a:custGeom>
            <a:solidFill>
              <a:srgbClr val="F5F1EF"/>
            </a:solidFill>
            <a:ln algn="ctr" cap="rnd" w="3175">
              <a:solidFill>
                <a:srgbClr val="C8C1BC"/>
              </a:solidFill>
              <a:round/>
              <a:headEnd/>
              <a:tailEnd/>
            </a:ln>
          </p:spPr>
          <p:txBody>
            <a:bodyPr/>
            <a:lstStyle/>
            <a:p>
              <a:endParaRPr altLang="en-US" dirty="0" lang="zh-CN" sz="1800">
                <a:latin typeface="+mj-ea"/>
                <a:ea typeface="+mj-ea"/>
              </a:endParaRPr>
            </a:p>
          </p:txBody>
        </p:sp>
        <p:sp>
          <p:nvSpPr>
            <p:cNvPr id="18488" name="Freeform 24"/>
            <p:cNvSpPr>
              <a:spLocks noChangeAspect="1"/>
            </p:cNvSpPr>
            <p:nvPr/>
          </p:nvSpPr>
          <p:spPr bwMode="gray">
            <a:xfrm>
              <a:off x="4167647" y="3565873"/>
              <a:ext cx="70178" cy="63950"/>
            </a:xfrm>
            <a:custGeom>
              <a:avLst/>
              <a:gdLst>
                <a:gd fmla="*/ 2147483647 w 20" name="T0"/>
                <a:gd fmla="*/ 2147483647 h 19" name="T1"/>
                <a:gd fmla="*/ 0 w 20" name="T2"/>
                <a:gd fmla="*/ 2147483647 h 19" name="T3"/>
                <a:gd fmla="*/ 2147483647 w 20" name="T4"/>
                <a:gd fmla="*/ 2147483647 h 19" name="T5"/>
                <a:gd fmla="*/ 2147483647 w 20" name="T6"/>
                <a:gd fmla="*/ 2147483647 h 19" name="T7"/>
                <a:gd fmla="*/ 2147483647 w 20" name="T8"/>
                <a:gd fmla="*/ 2147483647 h 19" name="T9"/>
                <a:gd fmla="*/ 2147483647 w 20" name="T10"/>
                <a:gd fmla="*/ 2147483647 h 19" name="T11"/>
                <a:gd fmla="*/ 2147483647 w 20" name="T12"/>
                <a:gd fmla="*/ 2147483647 h 19" name="T13"/>
                <a:gd fmla="*/ 2147483647 w 20" name="T14"/>
                <a:gd fmla="*/ 2147483647 h 19" name="T15"/>
                <a:gd fmla="*/ 2147483647 w 20" name="T16"/>
                <a:gd fmla="*/ 2147483647 h 19" name="T17"/>
                <a:gd fmla="*/ 2147483647 w 20" name="T18"/>
                <a:gd fmla="*/ 2147483647 h 19" name="T19"/>
                <a:gd fmla="*/ 2147483647 w 20" name="T20"/>
                <a:gd fmla="*/ 2147483647 h 19" name="T21"/>
                <a:gd fmla="*/ 2147483647 w 20" name="T22"/>
                <a:gd fmla="*/ 2147483647 h 19"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20" name="T36"/>
                <a:gd fmla="*/ 0 h 19" name="T37"/>
                <a:gd fmla="*/ 20 w 20" name="T38"/>
                <a:gd fmla="*/ 19 h 19" name="T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9" w="20">
                  <a:moveTo>
                    <a:pt x="2" y="10"/>
                  </a:moveTo>
                  <a:cubicBezTo>
                    <a:pt x="1" y="11"/>
                    <a:pt x="0" y="11"/>
                    <a:pt x="0" y="12"/>
                  </a:cubicBezTo>
                  <a:cubicBezTo>
                    <a:pt x="1" y="13"/>
                    <a:pt x="2" y="14"/>
                    <a:pt x="3" y="15"/>
                  </a:cubicBezTo>
                  <a:cubicBezTo>
                    <a:pt x="6" y="17"/>
                    <a:pt x="7" y="18"/>
                    <a:pt x="10" y="19"/>
                  </a:cubicBezTo>
                  <a:cubicBezTo>
                    <a:pt x="11" y="19"/>
                    <a:pt x="15" y="16"/>
                    <a:pt x="16" y="15"/>
                  </a:cubicBezTo>
                  <a:cubicBezTo>
                    <a:pt x="17" y="15"/>
                    <a:pt x="18" y="15"/>
                    <a:pt x="19" y="14"/>
                  </a:cubicBezTo>
                  <a:cubicBezTo>
                    <a:pt x="20" y="14"/>
                    <a:pt x="20" y="12"/>
                    <a:pt x="20" y="11"/>
                  </a:cubicBezTo>
                  <a:cubicBezTo>
                    <a:pt x="19" y="9"/>
                    <a:pt x="17" y="7"/>
                    <a:pt x="15" y="5"/>
                  </a:cubicBezTo>
                  <a:cubicBezTo>
                    <a:pt x="15" y="5"/>
                    <a:pt x="14" y="4"/>
                    <a:pt x="13" y="3"/>
                  </a:cubicBezTo>
                  <a:cubicBezTo>
                    <a:pt x="11" y="3"/>
                    <a:pt x="10" y="3"/>
                    <a:pt x="9" y="3"/>
                  </a:cubicBezTo>
                  <a:cubicBezTo>
                    <a:pt x="7" y="2"/>
                    <a:pt x="5" y="0"/>
                    <a:pt x="4" y="2"/>
                  </a:cubicBezTo>
                  <a:cubicBezTo>
                    <a:pt x="2" y="5"/>
                    <a:pt x="2" y="6"/>
                    <a:pt x="2" y="10"/>
                  </a:cubicBezTo>
                </a:path>
              </a:pathLst>
            </a:custGeom>
            <a:solidFill>
              <a:srgbClr val="F5F1EF"/>
            </a:solidFill>
            <a:ln algn="ctr" cap="rnd" w="3175">
              <a:solidFill>
                <a:srgbClr val="C8C1BC"/>
              </a:solidFill>
              <a:round/>
              <a:headEnd/>
              <a:tailEnd/>
            </a:ln>
          </p:spPr>
          <p:txBody>
            <a:bodyPr/>
            <a:lstStyle/>
            <a:p>
              <a:endParaRPr altLang="en-US" dirty="0" lang="zh-CN" sz="1800">
                <a:latin typeface="+mj-ea"/>
                <a:ea typeface="+mj-ea"/>
              </a:endParaRPr>
            </a:p>
          </p:txBody>
        </p:sp>
        <p:sp>
          <p:nvSpPr>
            <p:cNvPr id="18489" name="Freeform 25"/>
            <p:cNvSpPr>
              <a:spLocks noChangeAspect="1" noEditPoints="1"/>
            </p:cNvSpPr>
            <p:nvPr/>
          </p:nvSpPr>
          <p:spPr bwMode="gray">
            <a:xfrm>
              <a:off x="896506" y="3365680"/>
              <a:ext cx="1592604" cy="828574"/>
            </a:xfrm>
            <a:custGeom>
              <a:avLst/>
              <a:gdLst>
                <a:gd fmla="*/ 2147483647 w 460" name="T0"/>
                <a:gd fmla="*/ 2147483647 h 246" name="T1"/>
                <a:gd fmla="*/ 2147483647 w 460" name="T2"/>
                <a:gd fmla="*/ 2147483647 h 246" name="T3"/>
                <a:gd fmla="*/ 2147483647 w 460" name="T4"/>
                <a:gd fmla="*/ 2147483647 h 246" name="T5"/>
                <a:gd fmla="*/ 2147483647 w 460" name="T6"/>
                <a:gd fmla="*/ 2147483647 h 246" name="T7"/>
                <a:gd fmla="*/ 2147483647 w 460" name="T8"/>
                <a:gd fmla="*/ 2147483647 h 246" name="T9"/>
                <a:gd fmla="*/ 2147483647 w 460" name="T10"/>
                <a:gd fmla="*/ 2147483647 h 246" name="T11"/>
                <a:gd fmla="*/ 2147483647 w 460" name="T12"/>
                <a:gd fmla="*/ 2147483647 h 246" name="T13"/>
                <a:gd fmla="*/ 2147483647 w 460" name="T14"/>
                <a:gd fmla="*/ 2147483647 h 246" name="T15"/>
                <a:gd fmla="*/ 2147483647 w 460" name="T16"/>
                <a:gd fmla="*/ 2147483647 h 246" name="T17"/>
                <a:gd fmla="*/ 2147483647 w 460" name="T18"/>
                <a:gd fmla="*/ 2147483647 h 246" name="T19"/>
                <a:gd fmla="*/ 2147483647 w 460" name="T20"/>
                <a:gd fmla="*/ 2147483647 h 246" name="T21"/>
                <a:gd fmla="*/ 2147483647 w 460" name="T22"/>
                <a:gd fmla="*/ 2147483647 h 246" name="T23"/>
                <a:gd fmla="*/ 2147483647 w 460" name="T24"/>
                <a:gd fmla="*/ 2147483647 h 246" name="T25"/>
                <a:gd fmla="*/ 2147483647 w 460" name="T26"/>
                <a:gd fmla="*/ 2147483647 h 246" name="T27"/>
                <a:gd fmla="*/ 2147483647 w 460" name="T28"/>
                <a:gd fmla="*/ 2147483647 h 246" name="T29"/>
                <a:gd fmla="*/ 2147483647 w 460" name="T30"/>
                <a:gd fmla="*/ 2147483647 h 246" name="T31"/>
                <a:gd fmla="*/ 2147483647 w 460" name="T32"/>
                <a:gd fmla="*/ 2147483647 h 246" name="T33"/>
                <a:gd fmla="*/ 2147483647 w 460" name="T34"/>
                <a:gd fmla="*/ 2147483647 h 246" name="T35"/>
                <a:gd fmla="*/ 2147483647 w 460" name="T36"/>
                <a:gd fmla="*/ 2147483647 h 246" name="T37"/>
                <a:gd fmla="*/ 2147483647 w 460" name="T38"/>
                <a:gd fmla="*/ 2147483647 h 246" name="T39"/>
                <a:gd fmla="*/ 2147483647 w 460" name="T40"/>
                <a:gd fmla="*/ 2147483647 h 246" name="T41"/>
                <a:gd fmla="*/ 2147483647 w 460" name="T42"/>
                <a:gd fmla="*/ 2147483647 h 246" name="T43"/>
                <a:gd fmla="*/ 2147483647 w 460" name="T44"/>
                <a:gd fmla="*/ 2147483647 h 246" name="T45"/>
                <a:gd fmla="*/ 2147483647 w 460" name="T46"/>
                <a:gd fmla="*/ 2147483647 h 246" name="T47"/>
                <a:gd fmla="*/ 2147483647 w 460" name="T48"/>
                <a:gd fmla="*/ 2147483647 h 246" name="T49"/>
                <a:gd fmla="*/ 2147483647 w 460" name="T50"/>
                <a:gd fmla="*/ 2147483647 h 246" name="T51"/>
                <a:gd fmla="*/ 2147483647 w 460" name="T52"/>
                <a:gd fmla="*/ 2147483647 h 246" name="T53"/>
                <a:gd fmla="*/ 2147483647 w 460" name="T54"/>
                <a:gd fmla="*/ 2147483647 h 246" name="T55"/>
                <a:gd fmla="*/ 2147483647 w 460" name="T56"/>
                <a:gd fmla="*/ 2147483647 h 246" name="T57"/>
                <a:gd fmla="*/ 2147483647 w 460" name="T58"/>
                <a:gd fmla="*/ 2147483647 h 246" name="T59"/>
                <a:gd fmla="*/ 2147483647 w 460" name="T60"/>
                <a:gd fmla="*/ 2147483647 h 246" name="T61"/>
                <a:gd fmla="*/ 2147483647 w 460" name="T62"/>
                <a:gd fmla="*/ 2147483647 h 246" name="T63"/>
                <a:gd fmla="*/ 2147483647 w 460" name="T64"/>
                <a:gd fmla="*/ 2147483647 h 246" name="T65"/>
                <a:gd fmla="*/ 2147483647 w 460" name="T66"/>
                <a:gd fmla="*/ 2147483647 h 246" name="T67"/>
                <a:gd fmla="*/ 2147483647 w 460" name="T68"/>
                <a:gd fmla="*/ 2147483647 h 246" name="T69"/>
                <a:gd fmla="*/ 2147483647 w 460" name="T70"/>
                <a:gd fmla="*/ 2147483647 h 246" name="T71"/>
                <a:gd fmla="*/ 2147483647 w 460" name="T72"/>
                <a:gd fmla="*/ 2147483647 h 246" name="T73"/>
                <a:gd fmla="*/ 2147483647 w 460" name="T74"/>
                <a:gd fmla="*/ 2147483647 h 246" name="T75"/>
                <a:gd fmla="*/ 2147483647 w 460" name="T76"/>
                <a:gd fmla="*/ 2147483647 h 246" name="T77"/>
                <a:gd fmla="*/ 2147483647 w 460" name="T78"/>
                <a:gd fmla="*/ 2147483647 h 246" name="T79"/>
                <a:gd fmla="*/ 2147483647 w 460" name="T80"/>
                <a:gd fmla="*/ 2147483647 h 246" name="T81"/>
                <a:gd fmla="*/ 2147483647 w 460" name="T82"/>
                <a:gd fmla="*/ 2147483647 h 246" name="T83"/>
                <a:gd fmla="*/ 2147483647 w 460" name="T84"/>
                <a:gd fmla="*/ 2147483647 h 246" name="T85"/>
                <a:gd fmla="*/ 2147483647 w 460" name="T86"/>
                <a:gd fmla="*/ 2147483647 h 246" name="T87"/>
                <a:gd fmla="*/ 2147483647 w 460" name="T88"/>
                <a:gd fmla="*/ 2147483647 h 246" name="T89"/>
                <a:gd fmla="*/ 2147483647 w 460" name="T90"/>
                <a:gd fmla="*/ 2147483647 h 246" name="T91"/>
                <a:gd fmla="*/ 2147483647 w 460" name="T92"/>
                <a:gd fmla="*/ 2147483647 h 246" name="T93"/>
                <a:gd fmla="*/ 2147483647 w 460" name="T94"/>
                <a:gd fmla="*/ 2147483647 h 246" name="T95"/>
                <a:gd fmla="*/ 2147483647 w 460" name="T96"/>
                <a:gd fmla="*/ 2147483647 h 246" name="T97"/>
                <a:gd fmla="*/ 2147483647 w 460" name="T98"/>
                <a:gd fmla="*/ 2147483647 h 246" name="T99"/>
                <a:gd fmla="*/ 2147483647 w 460" name="T100"/>
                <a:gd fmla="*/ 2147483647 h 246" name="T101"/>
                <a:gd fmla="*/ 2147483647 w 460" name="T102"/>
                <a:gd fmla="*/ 2147483647 h 246" name="T103"/>
                <a:gd fmla="*/ 2147483647 w 460" name="T104"/>
                <a:gd fmla="*/ 2147483647 h 246" name="T105"/>
                <a:gd fmla="*/ 2147483647 w 460" name="T106"/>
                <a:gd fmla="*/ 2147483647 h 246" name="T107"/>
                <a:gd fmla="*/ 2147483647 w 460" name="T108"/>
                <a:gd fmla="*/ 2147483647 h 246" name="T109"/>
                <a:gd fmla="*/ 2147483647 w 460" name="T110"/>
                <a:gd fmla="*/ 2147483647 h 246" name="T111"/>
                <a:gd fmla="*/ 2147483647 w 460" name="T112"/>
                <a:gd fmla="*/ 2147483647 h 246" name="T113"/>
                <a:gd fmla="*/ 2147483647 w 460" name="T114"/>
                <a:gd fmla="*/ 2147483647 h 246" name="T115"/>
                <a:gd fmla="*/ 2147483647 w 460" name="T116"/>
                <a:gd fmla="*/ 2147483647 h 246" name="T117"/>
                <a:gd fmla="*/ 2147483647 w 460" name="T118"/>
                <a:gd fmla="*/ 2147483647 h 246" name="T119"/>
                <a:gd fmla="*/ 2147483647 w 460" name="T120"/>
                <a:gd fmla="*/ 2147483647 h 246" name="T121"/>
                <a:gd fmla="*/ 2147483647 w 460" name="T122"/>
                <a:gd fmla="*/ 2147483647 h 246" name="T123"/>
                <a:gd fmla="*/ 2147483647 w 460" name="T124"/>
                <a:gd fmla="*/ 2147483647 h 24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460" name="T189"/>
                <a:gd fmla="*/ 0 h 246" name="T190"/>
                <a:gd fmla="*/ 460 w 460" name="T191"/>
                <a:gd fmla="*/ 246 h 246" name="T1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246" w="460">
                  <a:moveTo>
                    <a:pt x="442" y="221"/>
                  </a:moveTo>
                  <a:cubicBezTo>
                    <a:pt x="442" y="221"/>
                    <a:pt x="444" y="220"/>
                    <a:pt x="444" y="221"/>
                  </a:cubicBezTo>
                  <a:cubicBezTo>
                    <a:pt x="445" y="222"/>
                    <a:pt x="445" y="222"/>
                    <a:pt x="446" y="222"/>
                  </a:cubicBezTo>
                  <a:cubicBezTo>
                    <a:pt x="449" y="222"/>
                    <a:pt x="451" y="221"/>
                    <a:pt x="451" y="218"/>
                  </a:cubicBezTo>
                  <a:cubicBezTo>
                    <a:pt x="451" y="216"/>
                    <a:pt x="449" y="204"/>
                    <a:pt x="451" y="203"/>
                  </a:cubicBezTo>
                  <a:cubicBezTo>
                    <a:pt x="453" y="203"/>
                    <a:pt x="455" y="202"/>
                    <a:pt x="455" y="200"/>
                  </a:cubicBezTo>
                  <a:cubicBezTo>
                    <a:pt x="455" y="200"/>
                    <a:pt x="455" y="198"/>
                    <a:pt x="455" y="197"/>
                  </a:cubicBezTo>
                  <a:cubicBezTo>
                    <a:pt x="455" y="196"/>
                    <a:pt x="457" y="196"/>
                    <a:pt x="458" y="195"/>
                  </a:cubicBezTo>
                  <a:cubicBezTo>
                    <a:pt x="458" y="194"/>
                    <a:pt x="460" y="193"/>
                    <a:pt x="459" y="192"/>
                  </a:cubicBezTo>
                  <a:cubicBezTo>
                    <a:pt x="459" y="191"/>
                    <a:pt x="458" y="189"/>
                    <a:pt x="458" y="187"/>
                  </a:cubicBezTo>
                  <a:cubicBezTo>
                    <a:pt x="457" y="184"/>
                    <a:pt x="458" y="180"/>
                    <a:pt x="458" y="177"/>
                  </a:cubicBezTo>
                  <a:cubicBezTo>
                    <a:pt x="457" y="175"/>
                    <a:pt x="457" y="172"/>
                    <a:pt x="457" y="170"/>
                  </a:cubicBezTo>
                  <a:cubicBezTo>
                    <a:pt x="456" y="167"/>
                    <a:pt x="454" y="164"/>
                    <a:pt x="454" y="161"/>
                  </a:cubicBezTo>
                  <a:cubicBezTo>
                    <a:pt x="454" y="160"/>
                    <a:pt x="454" y="158"/>
                    <a:pt x="454" y="157"/>
                  </a:cubicBezTo>
                  <a:cubicBezTo>
                    <a:pt x="455" y="156"/>
                    <a:pt x="453" y="155"/>
                    <a:pt x="453" y="155"/>
                  </a:cubicBezTo>
                  <a:cubicBezTo>
                    <a:pt x="452" y="153"/>
                    <a:pt x="452" y="151"/>
                    <a:pt x="451" y="150"/>
                  </a:cubicBezTo>
                  <a:cubicBezTo>
                    <a:pt x="450" y="148"/>
                    <a:pt x="447" y="145"/>
                    <a:pt x="447" y="144"/>
                  </a:cubicBezTo>
                  <a:cubicBezTo>
                    <a:pt x="447" y="141"/>
                    <a:pt x="454" y="144"/>
                    <a:pt x="451" y="139"/>
                  </a:cubicBezTo>
                  <a:cubicBezTo>
                    <a:pt x="450" y="137"/>
                    <a:pt x="448" y="135"/>
                    <a:pt x="446" y="134"/>
                  </a:cubicBezTo>
                  <a:cubicBezTo>
                    <a:pt x="443" y="131"/>
                    <a:pt x="442" y="128"/>
                    <a:pt x="442" y="124"/>
                  </a:cubicBezTo>
                  <a:cubicBezTo>
                    <a:pt x="442" y="121"/>
                    <a:pt x="437" y="119"/>
                    <a:pt x="436" y="116"/>
                  </a:cubicBezTo>
                  <a:cubicBezTo>
                    <a:pt x="435" y="114"/>
                    <a:pt x="437" y="111"/>
                    <a:pt x="433" y="111"/>
                  </a:cubicBezTo>
                  <a:cubicBezTo>
                    <a:pt x="431" y="111"/>
                    <a:pt x="429" y="111"/>
                    <a:pt x="427" y="110"/>
                  </a:cubicBezTo>
                  <a:cubicBezTo>
                    <a:pt x="424" y="109"/>
                    <a:pt x="422" y="108"/>
                    <a:pt x="420" y="106"/>
                  </a:cubicBezTo>
                  <a:cubicBezTo>
                    <a:pt x="419" y="104"/>
                    <a:pt x="417" y="103"/>
                    <a:pt x="415" y="104"/>
                  </a:cubicBezTo>
                  <a:cubicBezTo>
                    <a:pt x="413" y="105"/>
                    <a:pt x="412" y="107"/>
                    <a:pt x="413" y="109"/>
                  </a:cubicBezTo>
                  <a:cubicBezTo>
                    <a:pt x="415" y="110"/>
                    <a:pt x="416" y="111"/>
                    <a:pt x="415" y="114"/>
                  </a:cubicBezTo>
                  <a:cubicBezTo>
                    <a:pt x="414" y="115"/>
                    <a:pt x="413" y="115"/>
                    <a:pt x="413" y="116"/>
                  </a:cubicBezTo>
                  <a:cubicBezTo>
                    <a:pt x="412" y="117"/>
                    <a:pt x="412" y="118"/>
                    <a:pt x="412" y="119"/>
                  </a:cubicBezTo>
                  <a:cubicBezTo>
                    <a:pt x="411" y="121"/>
                    <a:pt x="410" y="123"/>
                    <a:pt x="409" y="124"/>
                  </a:cubicBezTo>
                  <a:cubicBezTo>
                    <a:pt x="406" y="126"/>
                    <a:pt x="406" y="127"/>
                    <a:pt x="405" y="131"/>
                  </a:cubicBezTo>
                  <a:cubicBezTo>
                    <a:pt x="405" y="132"/>
                    <a:pt x="403" y="135"/>
                    <a:pt x="402" y="134"/>
                  </a:cubicBezTo>
                  <a:cubicBezTo>
                    <a:pt x="400" y="132"/>
                    <a:pt x="398" y="131"/>
                    <a:pt x="396" y="131"/>
                  </a:cubicBezTo>
                  <a:cubicBezTo>
                    <a:pt x="394" y="131"/>
                    <a:pt x="392" y="131"/>
                    <a:pt x="390" y="133"/>
                  </a:cubicBezTo>
                  <a:cubicBezTo>
                    <a:pt x="389" y="133"/>
                    <a:pt x="386" y="131"/>
                    <a:pt x="385" y="131"/>
                  </a:cubicBezTo>
                  <a:cubicBezTo>
                    <a:pt x="382" y="131"/>
                    <a:pt x="380" y="131"/>
                    <a:pt x="378" y="131"/>
                  </a:cubicBezTo>
                  <a:cubicBezTo>
                    <a:pt x="376" y="131"/>
                    <a:pt x="377" y="126"/>
                    <a:pt x="377" y="125"/>
                  </a:cubicBezTo>
                  <a:cubicBezTo>
                    <a:pt x="377" y="123"/>
                    <a:pt x="377" y="121"/>
                    <a:pt x="374" y="121"/>
                  </a:cubicBezTo>
                  <a:cubicBezTo>
                    <a:pt x="372" y="121"/>
                    <a:pt x="371" y="120"/>
                    <a:pt x="369" y="118"/>
                  </a:cubicBezTo>
                  <a:cubicBezTo>
                    <a:pt x="367" y="117"/>
                    <a:pt x="365" y="116"/>
                    <a:pt x="364" y="115"/>
                  </a:cubicBezTo>
                  <a:cubicBezTo>
                    <a:pt x="363" y="114"/>
                    <a:pt x="361" y="110"/>
                    <a:pt x="360" y="110"/>
                  </a:cubicBezTo>
                  <a:cubicBezTo>
                    <a:pt x="358" y="110"/>
                    <a:pt x="356" y="110"/>
                    <a:pt x="355" y="110"/>
                  </a:cubicBezTo>
                  <a:cubicBezTo>
                    <a:pt x="352" y="110"/>
                    <a:pt x="350" y="111"/>
                    <a:pt x="348" y="109"/>
                  </a:cubicBezTo>
                  <a:cubicBezTo>
                    <a:pt x="346" y="107"/>
                    <a:pt x="338" y="109"/>
                    <a:pt x="335" y="109"/>
                  </a:cubicBezTo>
                  <a:cubicBezTo>
                    <a:pt x="334" y="109"/>
                    <a:pt x="331" y="110"/>
                    <a:pt x="330" y="110"/>
                  </a:cubicBezTo>
                  <a:cubicBezTo>
                    <a:pt x="327" y="109"/>
                    <a:pt x="328" y="106"/>
                    <a:pt x="325" y="107"/>
                  </a:cubicBezTo>
                  <a:cubicBezTo>
                    <a:pt x="323" y="108"/>
                    <a:pt x="321" y="108"/>
                    <a:pt x="319" y="108"/>
                  </a:cubicBezTo>
                  <a:cubicBezTo>
                    <a:pt x="316" y="107"/>
                    <a:pt x="316" y="105"/>
                    <a:pt x="314" y="106"/>
                  </a:cubicBezTo>
                  <a:cubicBezTo>
                    <a:pt x="311" y="107"/>
                    <a:pt x="311" y="108"/>
                    <a:pt x="309" y="106"/>
                  </a:cubicBezTo>
                  <a:cubicBezTo>
                    <a:pt x="308" y="105"/>
                    <a:pt x="305" y="105"/>
                    <a:pt x="303" y="104"/>
                  </a:cubicBezTo>
                  <a:cubicBezTo>
                    <a:pt x="300" y="100"/>
                    <a:pt x="297" y="99"/>
                    <a:pt x="292" y="97"/>
                  </a:cubicBezTo>
                  <a:cubicBezTo>
                    <a:pt x="290" y="97"/>
                    <a:pt x="289" y="97"/>
                    <a:pt x="287" y="97"/>
                  </a:cubicBezTo>
                  <a:cubicBezTo>
                    <a:pt x="285" y="97"/>
                    <a:pt x="283" y="94"/>
                    <a:pt x="281" y="94"/>
                  </a:cubicBezTo>
                  <a:cubicBezTo>
                    <a:pt x="276" y="94"/>
                    <a:pt x="272" y="94"/>
                    <a:pt x="267" y="94"/>
                  </a:cubicBezTo>
                  <a:cubicBezTo>
                    <a:pt x="267" y="94"/>
                    <a:pt x="264" y="91"/>
                    <a:pt x="264" y="91"/>
                  </a:cubicBezTo>
                  <a:cubicBezTo>
                    <a:pt x="264" y="89"/>
                    <a:pt x="264" y="86"/>
                    <a:pt x="263" y="84"/>
                  </a:cubicBezTo>
                  <a:cubicBezTo>
                    <a:pt x="261" y="83"/>
                    <a:pt x="260" y="81"/>
                    <a:pt x="258" y="80"/>
                  </a:cubicBezTo>
                  <a:cubicBezTo>
                    <a:pt x="256" y="78"/>
                    <a:pt x="256" y="77"/>
                    <a:pt x="256" y="74"/>
                  </a:cubicBezTo>
                  <a:cubicBezTo>
                    <a:pt x="255" y="71"/>
                    <a:pt x="254" y="71"/>
                    <a:pt x="253" y="69"/>
                  </a:cubicBezTo>
                  <a:cubicBezTo>
                    <a:pt x="252" y="68"/>
                    <a:pt x="249" y="65"/>
                    <a:pt x="249" y="64"/>
                  </a:cubicBezTo>
                  <a:cubicBezTo>
                    <a:pt x="249" y="62"/>
                    <a:pt x="249" y="59"/>
                    <a:pt x="249" y="57"/>
                  </a:cubicBezTo>
                  <a:cubicBezTo>
                    <a:pt x="248" y="55"/>
                    <a:pt x="245" y="55"/>
                    <a:pt x="245" y="52"/>
                  </a:cubicBezTo>
                  <a:cubicBezTo>
                    <a:pt x="245" y="50"/>
                    <a:pt x="248" y="50"/>
                    <a:pt x="250" y="50"/>
                  </a:cubicBezTo>
                  <a:cubicBezTo>
                    <a:pt x="254" y="50"/>
                    <a:pt x="254" y="50"/>
                    <a:pt x="254" y="47"/>
                  </a:cubicBezTo>
                  <a:cubicBezTo>
                    <a:pt x="255" y="45"/>
                    <a:pt x="251" y="44"/>
                    <a:pt x="252" y="42"/>
                  </a:cubicBezTo>
                  <a:cubicBezTo>
                    <a:pt x="252" y="40"/>
                    <a:pt x="253" y="38"/>
                    <a:pt x="253" y="36"/>
                  </a:cubicBezTo>
                  <a:cubicBezTo>
                    <a:pt x="254" y="34"/>
                    <a:pt x="254" y="31"/>
                    <a:pt x="256" y="30"/>
                  </a:cubicBezTo>
                  <a:cubicBezTo>
                    <a:pt x="259" y="27"/>
                    <a:pt x="258" y="27"/>
                    <a:pt x="258" y="24"/>
                  </a:cubicBezTo>
                  <a:cubicBezTo>
                    <a:pt x="257" y="21"/>
                    <a:pt x="257" y="21"/>
                    <a:pt x="255" y="19"/>
                  </a:cubicBezTo>
                  <a:cubicBezTo>
                    <a:pt x="254" y="19"/>
                    <a:pt x="251" y="20"/>
                    <a:pt x="251" y="20"/>
                  </a:cubicBezTo>
                  <a:cubicBezTo>
                    <a:pt x="251" y="17"/>
                    <a:pt x="252" y="17"/>
                    <a:pt x="254" y="15"/>
                  </a:cubicBezTo>
                  <a:cubicBezTo>
                    <a:pt x="257" y="14"/>
                    <a:pt x="256" y="11"/>
                    <a:pt x="256" y="9"/>
                  </a:cubicBezTo>
                  <a:cubicBezTo>
                    <a:pt x="252" y="10"/>
                    <a:pt x="248" y="11"/>
                    <a:pt x="244" y="10"/>
                  </a:cubicBezTo>
                  <a:cubicBezTo>
                    <a:pt x="240" y="10"/>
                    <a:pt x="236" y="7"/>
                    <a:pt x="232" y="5"/>
                  </a:cubicBezTo>
                  <a:cubicBezTo>
                    <a:pt x="230" y="5"/>
                    <a:pt x="229" y="4"/>
                    <a:pt x="227" y="3"/>
                  </a:cubicBezTo>
                  <a:cubicBezTo>
                    <a:pt x="225" y="1"/>
                    <a:pt x="222" y="2"/>
                    <a:pt x="220" y="2"/>
                  </a:cubicBezTo>
                  <a:cubicBezTo>
                    <a:pt x="219" y="1"/>
                    <a:pt x="217" y="0"/>
                    <a:pt x="216" y="0"/>
                  </a:cubicBezTo>
                  <a:cubicBezTo>
                    <a:pt x="213" y="0"/>
                    <a:pt x="211" y="0"/>
                    <a:pt x="209" y="1"/>
                  </a:cubicBezTo>
                  <a:cubicBezTo>
                    <a:pt x="205" y="2"/>
                    <a:pt x="202" y="6"/>
                    <a:pt x="198" y="6"/>
                  </a:cubicBezTo>
                  <a:cubicBezTo>
                    <a:pt x="193" y="6"/>
                    <a:pt x="190" y="5"/>
                    <a:pt x="186" y="6"/>
                  </a:cubicBezTo>
                  <a:cubicBezTo>
                    <a:pt x="181" y="7"/>
                    <a:pt x="178" y="9"/>
                    <a:pt x="174" y="12"/>
                  </a:cubicBezTo>
                  <a:cubicBezTo>
                    <a:pt x="172" y="15"/>
                    <a:pt x="168" y="19"/>
                    <a:pt x="164" y="18"/>
                  </a:cubicBezTo>
                  <a:cubicBezTo>
                    <a:pt x="160" y="17"/>
                    <a:pt x="156" y="17"/>
                    <a:pt x="151" y="18"/>
                  </a:cubicBezTo>
                  <a:cubicBezTo>
                    <a:pt x="147" y="19"/>
                    <a:pt x="142" y="19"/>
                    <a:pt x="139" y="21"/>
                  </a:cubicBezTo>
                  <a:cubicBezTo>
                    <a:pt x="137" y="23"/>
                    <a:pt x="136" y="24"/>
                    <a:pt x="134" y="22"/>
                  </a:cubicBezTo>
                  <a:cubicBezTo>
                    <a:pt x="133" y="21"/>
                    <a:pt x="130" y="22"/>
                    <a:pt x="128" y="22"/>
                  </a:cubicBezTo>
                  <a:cubicBezTo>
                    <a:pt x="125" y="22"/>
                    <a:pt x="124" y="20"/>
                    <a:pt x="122" y="18"/>
                  </a:cubicBezTo>
                  <a:cubicBezTo>
                    <a:pt x="120" y="16"/>
                    <a:pt x="118" y="16"/>
                    <a:pt x="115" y="15"/>
                  </a:cubicBezTo>
                  <a:cubicBezTo>
                    <a:pt x="113" y="14"/>
                    <a:pt x="112" y="15"/>
                    <a:pt x="110" y="13"/>
                  </a:cubicBezTo>
                  <a:cubicBezTo>
                    <a:pt x="109" y="12"/>
                    <a:pt x="105" y="13"/>
                    <a:pt x="104" y="13"/>
                  </a:cubicBezTo>
                  <a:cubicBezTo>
                    <a:pt x="103" y="13"/>
                    <a:pt x="102" y="13"/>
                    <a:pt x="101" y="13"/>
                  </a:cubicBezTo>
                  <a:cubicBezTo>
                    <a:pt x="100" y="12"/>
                    <a:pt x="99" y="12"/>
                    <a:pt x="99" y="12"/>
                  </a:cubicBezTo>
                  <a:cubicBezTo>
                    <a:pt x="97" y="12"/>
                    <a:pt x="96" y="12"/>
                    <a:pt x="95" y="12"/>
                  </a:cubicBezTo>
                  <a:cubicBezTo>
                    <a:pt x="94" y="12"/>
                    <a:pt x="92" y="14"/>
                    <a:pt x="91" y="15"/>
                  </a:cubicBezTo>
                  <a:cubicBezTo>
                    <a:pt x="88" y="17"/>
                    <a:pt x="87" y="26"/>
                    <a:pt x="81" y="23"/>
                  </a:cubicBezTo>
                  <a:cubicBezTo>
                    <a:pt x="79" y="22"/>
                    <a:pt x="78" y="21"/>
                    <a:pt x="76" y="19"/>
                  </a:cubicBezTo>
                  <a:cubicBezTo>
                    <a:pt x="76" y="18"/>
                    <a:pt x="74" y="18"/>
                    <a:pt x="74" y="18"/>
                  </a:cubicBezTo>
                  <a:cubicBezTo>
                    <a:pt x="73" y="18"/>
                    <a:pt x="72" y="17"/>
                    <a:pt x="71" y="17"/>
                  </a:cubicBezTo>
                  <a:cubicBezTo>
                    <a:pt x="70" y="16"/>
                    <a:pt x="68" y="18"/>
                    <a:pt x="68" y="18"/>
                  </a:cubicBezTo>
                  <a:cubicBezTo>
                    <a:pt x="66" y="17"/>
                    <a:pt x="64" y="16"/>
                    <a:pt x="63" y="15"/>
                  </a:cubicBezTo>
                  <a:cubicBezTo>
                    <a:pt x="62" y="15"/>
                    <a:pt x="60" y="15"/>
                    <a:pt x="58" y="14"/>
                  </a:cubicBezTo>
                  <a:cubicBezTo>
                    <a:pt x="57" y="14"/>
                    <a:pt x="56" y="13"/>
                    <a:pt x="55" y="12"/>
                  </a:cubicBezTo>
                  <a:cubicBezTo>
                    <a:pt x="55" y="13"/>
                    <a:pt x="54" y="13"/>
                    <a:pt x="53" y="14"/>
                  </a:cubicBezTo>
                  <a:cubicBezTo>
                    <a:pt x="53" y="15"/>
                    <a:pt x="53" y="16"/>
                    <a:pt x="53" y="17"/>
                  </a:cubicBezTo>
                  <a:cubicBezTo>
                    <a:pt x="51" y="20"/>
                    <a:pt x="50" y="20"/>
                    <a:pt x="49" y="23"/>
                  </a:cubicBezTo>
                  <a:cubicBezTo>
                    <a:pt x="49" y="26"/>
                    <a:pt x="49" y="26"/>
                    <a:pt x="47" y="28"/>
                  </a:cubicBezTo>
                  <a:cubicBezTo>
                    <a:pt x="46" y="29"/>
                    <a:pt x="46" y="29"/>
                    <a:pt x="45" y="30"/>
                  </a:cubicBezTo>
                  <a:cubicBezTo>
                    <a:pt x="45" y="30"/>
                    <a:pt x="44" y="31"/>
                    <a:pt x="44" y="31"/>
                  </a:cubicBezTo>
                  <a:cubicBezTo>
                    <a:pt x="43" y="32"/>
                    <a:pt x="43" y="31"/>
                    <a:pt x="42" y="31"/>
                  </a:cubicBezTo>
                  <a:cubicBezTo>
                    <a:pt x="41" y="32"/>
                    <a:pt x="39" y="34"/>
                    <a:pt x="38" y="36"/>
                  </a:cubicBezTo>
                  <a:cubicBezTo>
                    <a:pt x="37" y="38"/>
                    <a:pt x="34" y="35"/>
                    <a:pt x="33" y="37"/>
                  </a:cubicBezTo>
                  <a:cubicBezTo>
                    <a:pt x="32" y="38"/>
                    <a:pt x="34" y="41"/>
                    <a:pt x="33" y="42"/>
                  </a:cubicBezTo>
                  <a:cubicBezTo>
                    <a:pt x="31" y="44"/>
                    <a:pt x="30" y="46"/>
                    <a:pt x="28" y="46"/>
                  </a:cubicBezTo>
                  <a:cubicBezTo>
                    <a:pt x="26" y="46"/>
                    <a:pt x="24" y="45"/>
                    <a:pt x="22" y="45"/>
                  </a:cubicBezTo>
                  <a:cubicBezTo>
                    <a:pt x="21" y="45"/>
                    <a:pt x="20" y="45"/>
                    <a:pt x="19" y="45"/>
                  </a:cubicBezTo>
                  <a:cubicBezTo>
                    <a:pt x="17" y="46"/>
                    <a:pt x="18" y="46"/>
                    <a:pt x="18" y="48"/>
                  </a:cubicBezTo>
                  <a:cubicBezTo>
                    <a:pt x="18" y="50"/>
                    <a:pt x="19" y="51"/>
                    <a:pt x="19" y="53"/>
                  </a:cubicBezTo>
                  <a:cubicBezTo>
                    <a:pt x="19" y="55"/>
                    <a:pt x="17" y="56"/>
                    <a:pt x="16" y="58"/>
                  </a:cubicBezTo>
                  <a:cubicBezTo>
                    <a:pt x="15" y="63"/>
                    <a:pt x="19" y="65"/>
                    <a:pt x="22" y="67"/>
                  </a:cubicBezTo>
                  <a:cubicBezTo>
                    <a:pt x="22" y="68"/>
                    <a:pt x="24" y="69"/>
                    <a:pt x="24" y="70"/>
                  </a:cubicBezTo>
                  <a:cubicBezTo>
                    <a:pt x="25" y="70"/>
                    <a:pt x="23" y="72"/>
                    <a:pt x="23" y="72"/>
                  </a:cubicBezTo>
                  <a:cubicBezTo>
                    <a:pt x="23" y="74"/>
                    <a:pt x="25" y="76"/>
                    <a:pt x="25" y="78"/>
                  </a:cubicBezTo>
                  <a:cubicBezTo>
                    <a:pt x="26" y="81"/>
                    <a:pt x="25" y="84"/>
                    <a:pt x="22" y="85"/>
                  </a:cubicBezTo>
                  <a:cubicBezTo>
                    <a:pt x="20" y="85"/>
                    <a:pt x="19" y="85"/>
                    <a:pt x="17" y="85"/>
                  </a:cubicBezTo>
                  <a:cubicBezTo>
                    <a:pt x="15" y="86"/>
                    <a:pt x="15" y="88"/>
                    <a:pt x="13" y="88"/>
                  </a:cubicBezTo>
                  <a:cubicBezTo>
                    <a:pt x="13" y="88"/>
                    <a:pt x="10" y="86"/>
                    <a:pt x="10" y="86"/>
                  </a:cubicBezTo>
                  <a:cubicBezTo>
                    <a:pt x="9" y="84"/>
                    <a:pt x="9" y="83"/>
                    <a:pt x="9" y="81"/>
                  </a:cubicBezTo>
                  <a:cubicBezTo>
                    <a:pt x="9" y="79"/>
                    <a:pt x="5" y="81"/>
                    <a:pt x="5" y="81"/>
                  </a:cubicBezTo>
                  <a:cubicBezTo>
                    <a:pt x="4" y="81"/>
                    <a:pt x="2" y="81"/>
                    <a:pt x="0" y="81"/>
                  </a:cubicBezTo>
                  <a:cubicBezTo>
                    <a:pt x="1" y="83"/>
                    <a:pt x="1" y="84"/>
                    <a:pt x="1" y="86"/>
                  </a:cubicBezTo>
                  <a:cubicBezTo>
                    <a:pt x="1" y="87"/>
                    <a:pt x="1" y="88"/>
                    <a:pt x="1" y="89"/>
                  </a:cubicBezTo>
                  <a:cubicBezTo>
                    <a:pt x="1" y="90"/>
                    <a:pt x="2" y="91"/>
                    <a:pt x="3" y="91"/>
                  </a:cubicBezTo>
                  <a:cubicBezTo>
                    <a:pt x="4" y="93"/>
                    <a:pt x="7" y="99"/>
                    <a:pt x="5" y="101"/>
                  </a:cubicBezTo>
                  <a:cubicBezTo>
                    <a:pt x="3" y="102"/>
                    <a:pt x="4" y="104"/>
                    <a:pt x="5" y="105"/>
                  </a:cubicBezTo>
                  <a:cubicBezTo>
                    <a:pt x="6" y="108"/>
                    <a:pt x="6" y="108"/>
                    <a:pt x="3" y="110"/>
                  </a:cubicBezTo>
                  <a:cubicBezTo>
                    <a:pt x="2" y="110"/>
                    <a:pt x="4" y="113"/>
                    <a:pt x="5" y="114"/>
                  </a:cubicBezTo>
                  <a:cubicBezTo>
                    <a:pt x="6" y="116"/>
                    <a:pt x="7" y="116"/>
                    <a:pt x="9" y="115"/>
                  </a:cubicBezTo>
                  <a:cubicBezTo>
                    <a:pt x="11" y="114"/>
                    <a:pt x="12" y="113"/>
                    <a:pt x="13" y="115"/>
                  </a:cubicBezTo>
                  <a:cubicBezTo>
                    <a:pt x="13" y="117"/>
                    <a:pt x="14" y="118"/>
                    <a:pt x="15" y="119"/>
                  </a:cubicBezTo>
                  <a:cubicBezTo>
                    <a:pt x="16" y="122"/>
                    <a:pt x="18" y="126"/>
                    <a:pt x="22" y="127"/>
                  </a:cubicBezTo>
                  <a:cubicBezTo>
                    <a:pt x="24" y="127"/>
                    <a:pt x="24" y="127"/>
                    <a:pt x="26" y="129"/>
                  </a:cubicBezTo>
                  <a:cubicBezTo>
                    <a:pt x="27" y="130"/>
                    <a:pt x="28" y="130"/>
                    <a:pt x="29" y="132"/>
                  </a:cubicBezTo>
                  <a:cubicBezTo>
                    <a:pt x="30" y="132"/>
                    <a:pt x="33" y="135"/>
                    <a:pt x="33" y="135"/>
                  </a:cubicBezTo>
                  <a:cubicBezTo>
                    <a:pt x="33" y="136"/>
                    <a:pt x="33" y="138"/>
                    <a:pt x="33" y="139"/>
                  </a:cubicBezTo>
                  <a:cubicBezTo>
                    <a:pt x="36" y="140"/>
                    <a:pt x="40" y="142"/>
                    <a:pt x="43" y="145"/>
                  </a:cubicBezTo>
                  <a:cubicBezTo>
                    <a:pt x="46" y="147"/>
                    <a:pt x="49" y="150"/>
                    <a:pt x="50" y="154"/>
                  </a:cubicBezTo>
                  <a:cubicBezTo>
                    <a:pt x="51" y="156"/>
                    <a:pt x="52" y="158"/>
                    <a:pt x="54" y="157"/>
                  </a:cubicBezTo>
                  <a:cubicBezTo>
                    <a:pt x="54" y="157"/>
                    <a:pt x="57" y="154"/>
                    <a:pt x="57" y="154"/>
                  </a:cubicBezTo>
                  <a:cubicBezTo>
                    <a:pt x="58" y="151"/>
                    <a:pt x="58" y="151"/>
                    <a:pt x="61" y="150"/>
                  </a:cubicBezTo>
                  <a:cubicBezTo>
                    <a:pt x="64" y="149"/>
                    <a:pt x="64" y="147"/>
                    <a:pt x="66" y="149"/>
                  </a:cubicBezTo>
                  <a:cubicBezTo>
                    <a:pt x="68" y="150"/>
                    <a:pt x="70" y="150"/>
                    <a:pt x="72" y="151"/>
                  </a:cubicBezTo>
                  <a:cubicBezTo>
                    <a:pt x="74" y="151"/>
                    <a:pt x="74" y="154"/>
                    <a:pt x="75" y="156"/>
                  </a:cubicBezTo>
                  <a:cubicBezTo>
                    <a:pt x="75" y="160"/>
                    <a:pt x="81" y="161"/>
                    <a:pt x="84" y="163"/>
                  </a:cubicBezTo>
                  <a:cubicBezTo>
                    <a:pt x="85" y="165"/>
                    <a:pt x="86" y="167"/>
                    <a:pt x="87" y="169"/>
                  </a:cubicBezTo>
                  <a:cubicBezTo>
                    <a:pt x="88" y="170"/>
                    <a:pt x="91" y="171"/>
                    <a:pt x="93" y="172"/>
                  </a:cubicBezTo>
                  <a:cubicBezTo>
                    <a:pt x="94" y="173"/>
                    <a:pt x="96" y="172"/>
                    <a:pt x="98" y="174"/>
                  </a:cubicBezTo>
                  <a:cubicBezTo>
                    <a:pt x="99" y="176"/>
                    <a:pt x="100" y="178"/>
                    <a:pt x="101" y="180"/>
                  </a:cubicBezTo>
                  <a:cubicBezTo>
                    <a:pt x="101" y="181"/>
                    <a:pt x="103" y="185"/>
                    <a:pt x="104" y="185"/>
                  </a:cubicBezTo>
                  <a:cubicBezTo>
                    <a:pt x="105" y="186"/>
                    <a:pt x="106" y="187"/>
                    <a:pt x="107" y="186"/>
                  </a:cubicBezTo>
                  <a:cubicBezTo>
                    <a:pt x="108" y="186"/>
                    <a:pt x="109" y="185"/>
                    <a:pt x="110" y="185"/>
                  </a:cubicBezTo>
                  <a:cubicBezTo>
                    <a:pt x="112" y="184"/>
                    <a:pt x="114" y="185"/>
                    <a:pt x="116" y="186"/>
                  </a:cubicBezTo>
                  <a:cubicBezTo>
                    <a:pt x="117" y="186"/>
                    <a:pt x="118" y="187"/>
                    <a:pt x="118" y="188"/>
                  </a:cubicBezTo>
                  <a:cubicBezTo>
                    <a:pt x="118" y="189"/>
                    <a:pt x="119" y="190"/>
                    <a:pt x="119" y="192"/>
                  </a:cubicBezTo>
                  <a:cubicBezTo>
                    <a:pt x="119" y="192"/>
                    <a:pt x="119" y="194"/>
                    <a:pt x="119" y="195"/>
                  </a:cubicBezTo>
                  <a:cubicBezTo>
                    <a:pt x="120" y="195"/>
                    <a:pt x="122" y="196"/>
                    <a:pt x="122" y="196"/>
                  </a:cubicBezTo>
                  <a:cubicBezTo>
                    <a:pt x="122" y="197"/>
                    <a:pt x="123" y="199"/>
                    <a:pt x="124" y="199"/>
                  </a:cubicBezTo>
                  <a:cubicBezTo>
                    <a:pt x="125" y="200"/>
                    <a:pt x="126" y="200"/>
                    <a:pt x="127" y="201"/>
                  </a:cubicBezTo>
                  <a:cubicBezTo>
                    <a:pt x="128" y="202"/>
                    <a:pt x="128" y="203"/>
                    <a:pt x="129" y="204"/>
                  </a:cubicBezTo>
                  <a:cubicBezTo>
                    <a:pt x="130" y="205"/>
                    <a:pt x="131" y="205"/>
                    <a:pt x="132" y="206"/>
                  </a:cubicBezTo>
                  <a:cubicBezTo>
                    <a:pt x="132" y="206"/>
                    <a:pt x="138" y="205"/>
                    <a:pt x="139" y="205"/>
                  </a:cubicBezTo>
                  <a:cubicBezTo>
                    <a:pt x="139" y="207"/>
                    <a:pt x="138" y="208"/>
                    <a:pt x="138" y="210"/>
                  </a:cubicBezTo>
                  <a:cubicBezTo>
                    <a:pt x="137" y="213"/>
                    <a:pt x="138" y="213"/>
                    <a:pt x="140" y="214"/>
                  </a:cubicBezTo>
                  <a:cubicBezTo>
                    <a:pt x="141" y="215"/>
                    <a:pt x="144" y="214"/>
                    <a:pt x="145" y="214"/>
                  </a:cubicBezTo>
                  <a:cubicBezTo>
                    <a:pt x="147" y="214"/>
                    <a:pt x="148" y="215"/>
                    <a:pt x="150" y="216"/>
                  </a:cubicBezTo>
                  <a:cubicBezTo>
                    <a:pt x="152" y="217"/>
                    <a:pt x="153" y="217"/>
                    <a:pt x="155" y="219"/>
                  </a:cubicBezTo>
                  <a:cubicBezTo>
                    <a:pt x="155" y="220"/>
                    <a:pt x="156" y="222"/>
                    <a:pt x="156" y="223"/>
                  </a:cubicBezTo>
                  <a:cubicBezTo>
                    <a:pt x="156" y="223"/>
                    <a:pt x="158" y="228"/>
                    <a:pt x="159" y="225"/>
                  </a:cubicBezTo>
                  <a:cubicBezTo>
                    <a:pt x="159" y="224"/>
                    <a:pt x="160" y="222"/>
                    <a:pt x="161" y="220"/>
                  </a:cubicBezTo>
                  <a:cubicBezTo>
                    <a:pt x="162" y="222"/>
                    <a:pt x="163" y="223"/>
                    <a:pt x="165" y="225"/>
                  </a:cubicBezTo>
                  <a:cubicBezTo>
                    <a:pt x="166" y="225"/>
                    <a:pt x="169" y="226"/>
                    <a:pt x="170" y="225"/>
                  </a:cubicBezTo>
                  <a:cubicBezTo>
                    <a:pt x="170" y="223"/>
                    <a:pt x="171" y="220"/>
                    <a:pt x="174" y="221"/>
                  </a:cubicBezTo>
                  <a:cubicBezTo>
                    <a:pt x="175" y="222"/>
                    <a:pt x="177" y="224"/>
                    <a:pt x="178" y="225"/>
                  </a:cubicBezTo>
                  <a:cubicBezTo>
                    <a:pt x="180" y="226"/>
                    <a:pt x="182" y="228"/>
                    <a:pt x="184" y="229"/>
                  </a:cubicBezTo>
                  <a:cubicBezTo>
                    <a:pt x="184" y="229"/>
                    <a:pt x="186" y="230"/>
                    <a:pt x="186" y="230"/>
                  </a:cubicBezTo>
                  <a:cubicBezTo>
                    <a:pt x="187" y="230"/>
                    <a:pt x="189" y="229"/>
                    <a:pt x="189" y="229"/>
                  </a:cubicBezTo>
                  <a:cubicBezTo>
                    <a:pt x="190" y="229"/>
                    <a:pt x="189" y="231"/>
                    <a:pt x="191" y="230"/>
                  </a:cubicBezTo>
                  <a:cubicBezTo>
                    <a:pt x="192" y="230"/>
                    <a:pt x="193" y="230"/>
                    <a:pt x="194" y="230"/>
                  </a:cubicBezTo>
                  <a:cubicBezTo>
                    <a:pt x="196" y="231"/>
                    <a:pt x="197" y="231"/>
                    <a:pt x="199" y="230"/>
                  </a:cubicBezTo>
                  <a:cubicBezTo>
                    <a:pt x="202" y="230"/>
                    <a:pt x="202" y="229"/>
                    <a:pt x="205" y="230"/>
                  </a:cubicBezTo>
                  <a:cubicBezTo>
                    <a:pt x="206" y="230"/>
                    <a:pt x="207" y="231"/>
                    <a:pt x="207" y="230"/>
                  </a:cubicBezTo>
                  <a:cubicBezTo>
                    <a:pt x="208" y="230"/>
                    <a:pt x="209" y="228"/>
                    <a:pt x="210" y="228"/>
                  </a:cubicBezTo>
                  <a:cubicBezTo>
                    <a:pt x="211" y="228"/>
                    <a:pt x="212" y="228"/>
                    <a:pt x="213" y="228"/>
                  </a:cubicBezTo>
                  <a:cubicBezTo>
                    <a:pt x="214" y="227"/>
                    <a:pt x="215" y="227"/>
                    <a:pt x="216" y="226"/>
                  </a:cubicBezTo>
                  <a:cubicBezTo>
                    <a:pt x="218" y="225"/>
                    <a:pt x="218" y="224"/>
                    <a:pt x="220" y="226"/>
                  </a:cubicBezTo>
                  <a:cubicBezTo>
                    <a:pt x="224" y="227"/>
                    <a:pt x="225" y="232"/>
                    <a:pt x="223" y="235"/>
                  </a:cubicBezTo>
                  <a:cubicBezTo>
                    <a:pt x="221" y="240"/>
                    <a:pt x="221" y="242"/>
                    <a:pt x="224" y="246"/>
                  </a:cubicBezTo>
                  <a:cubicBezTo>
                    <a:pt x="225" y="245"/>
                    <a:pt x="226" y="242"/>
                    <a:pt x="226" y="241"/>
                  </a:cubicBezTo>
                  <a:cubicBezTo>
                    <a:pt x="227" y="241"/>
                    <a:pt x="228" y="240"/>
                    <a:pt x="229" y="240"/>
                  </a:cubicBezTo>
                  <a:cubicBezTo>
                    <a:pt x="230" y="240"/>
                    <a:pt x="229" y="239"/>
                    <a:pt x="230" y="238"/>
                  </a:cubicBezTo>
                  <a:cubicBezTo>
                    <a:pt x="232" y="235"/>
                    <a:pt x="235" y="233"/>
                    <a:pt x="237" y="229"/>
                  </a:cubicBezTo>
                  <a:cubicBezTo>
                    <a:pt x="238" y="228"/>
                    <a:pt x="240" y="227"/>
                    <a:pt x="241" y="226"/>
                  </a:cubicBezTo>
                  <a:cubicBezTo>
                    <a:pt x="243" y="225"/>
                    <a:pt x="244" y="225"/>
                    <a:pt x="246" y="224"/>
                  </a:cubicBezTo>
                  <a:cubicBezTo>
                    <a:pt x="248" y="222"/>
                    <a:pt x="248" y="221"/>
                    <a:pt x="251" y="221"/>
                  </a:cubicBezTo>
                  <a:cubicBezTo>
                    <a:pt x="252" y="221"/>
                    <a:pt x="254" y="222"/>
                    <a:pt x="256" y="222"/>
                  </a:cubicBezTo>
                  <a:cubicBezTo>
                    <a:pt x="257" y="222"/>
                    <a:pt x="259" y="224"/>
                    <a:pt x="260" y="225"/>
                  </a:cubicBezTo>
                  <a:cubicBezTo>
                    <a:pt x="261" y="227"/>
                    <a:pt x="261" y="228"/>
                    <a:pt x="264" y="228"/>
                  </a:cubicBezTo>
                  <a:cubicBezTo>
                    <a:pt x="265" y="228"/>
                    <a:pt x="267" y="228"/>
                    <a:pt x="269" y="229"/>
                  </a:cubicBezTo>
                  <a:cubicBezTo>
                    <a:pt x="271" y="229"/>
                    <a:pt x="272" y="230"/>
                    <a:pt x="274" y="231"/>
                  </a:cubicBezTo>
                  <a:cubicBezTo>
                    <a:pt x="276" y="232"/>
                    <a:pt x="277" y="231"/>
                    <a:pt x="279" y="229"/>
                  </a:cubicBezTo>
                  <a:cubicBezTo>
                    <a:pt x="280" y="228"/>
                    <a:pt x="282" y="230"/>
                    <a:pt x="283" y="230"/>
                  </a:cubicBezTo>
                  <a:cubicBezTo>
                    <a:pt x="285" y="231"/>
                    <a:pt x="287" y="232"/>
                    <a:pt x="289" y="233"/>
                  </a:cubicBezTo>
                  <a:cubicBezTo>
                    <a:pt x="290" y="233"/>
                    <a:pt x="289" y="236"/>
                    <a:pt x="289" y="237"/>
                  </a:cubicBezTo>
                  <a:cubicBezTo>
                    <a:pt x="293" y="238"/>
                    <a:pt x="296" y="239"/>
                    <a:pt x="299" y="237"/>
                  </a:cubicBezTo>
                  <a:cubicBezTo>
                    <a:pt x="301" y="236"/>
                    <a:pt x="303" y="236"/>
                    <a:pt x="304" y="236"/>
                  </a:cubicBezTo>
                  <a:cubicBezTo>
                    <a:pt x="306" y="236"/>
                    <a:pt x="308" y="234"/>
                    <a:pt x="309" y="233"/>
                  </a:cubicBezTo>
                  <a:cubicBezTo>
                    <a:pt x="312" y="232"/>
                    <a:pt x="314" y="229"/>
                    <a:pt x="317" y="227"/>
                  </a:cubicBezTo>
                  <a:cubicBezTo>
                    <a:pt x="319" y="226"/>
                    <a:pt x="321" y="225"/>
                    <a:pt x="323" y="224"/>
                  </a:cubicBezTo>
                  <a:cubicBezTo>
                    <a:pt x="323" y="223"/>
                    <a:pt x="326" y="221"/>
                    <a:pt x="326" y="220"/>
                  </a:cubicBezTo>
                  <a:cubicBezTo>
                    <a:pt x="324" y="212"/>
                    <a:pt x="338" y="216"/>
                    <a:pt x="342" y="212"/>
                  </a:cubicBezTo>
                  <a:cubicBezTo>
                    <a:pt x="343" y="211"/>
                    <a:pt x="344" y="208"/>
                    <a:pt x="345" y="207"/>
                  </a:cubicBezTo>
                  <a:cubicBezTo>
                    <a:pt x="346" y="207"/>
                    <a:pt x="347" y="207"/>
                    <a:pt x="347" y="207"/>
                  </a:cubicBezTo>
                  <a:cubicBezTo>
                    <a:pt x="348" y="206"/>
                    <a:pt x="349" y="205"/>
                    <a:pt x="349" y="204"/>
                  </a:cubicBezTo>
                  <a:cubicBezTo>
                    <a:pt x="352" y="201"/>
                    <a:pt x="357" y="201"/>
                    <a:pt x="359" y="197"/>
                  </a:cubicBezTo>
                  <a:cubicBezTo>
                    <a:pt x="361" y="199"/>
                    <a:pt x="365" y="201"/>
                    <a:pt x="367" y="203"/>
                  </a:cubicBezTo>
                  <a:cubicBezTo>
                    <a:pt x="367" y="202"/>
                    <a:pt x="367" y="202"/>
                    <a:pt x="367" y="201"/>
                  </a:cubicBezTo>
                  <a:cubicBezTo>
                    <a:pt x="370" y="203"/>
                    <a:pt x="372" y="204"/>
                    <a:pt x="376" y="205"/>
                  </a:cubicBezTo>
                  <a:cubicBezTo>
                    <a:pt x="377" y="205"/>
                    <a:pt x="378" y="203"/>
                    <a:pt x="379" y="202"/>
                  </a:cubicBezTo>
                  <a:cubicBezTo>
                    <a:pt x="381" y="200"/>
                    <a:pt x="380" y="200"/>
                    <a:pt x="382" y="199"/>
                  </a:cubicBezTo>
                  <a:cubicBezTo>
                    <a:pt x="385" y="198"/>
                    <a:pt x="389" y="194"/>
                    <a:pt x="391" y="195"/>
                  </a:cubicBezTo>
                  <a:cubicBezTo>
                    <a:pt x="393" y="195"/>
                    <a:pt x="394" y="196"/>
                    <a:pt x="395" y="198"/>
                  </a:cubicBezTo>
                  <a:cubicBezTo>
                    <a:pt x="396" y="200"/>
                    <a:pt x="397" y="199"/>
                    <a:pt x="399" y="200"/>
                  </a:cubicBezTo>
                  <a:cubicBezTo>
                    <a:pt x="398" y="201"/>
                    <a:pt x="396" y="201"/>
                    <a:pt x="395" y="203"/>
                  </a:cubicBezTo>
                  <a:cubicBezTo>
                    <a:pt x="395" y="203"/>
                    <a:pt x="393" y="207"/>
                    <a:pt x="395" y="207"/>
                  </a:cubicBezTo>
                  <a:cubicBezTo>
                    <a:pt x="397" y="206"/>
                    <a:pt x="398" y="205"/>
                    <a:pt x="400" y="205"/>
                  </a:cubicBezTo>
                  <a:cubicBezTo>
                    <a:pt x="402" y="204"/>
                    <a:pt x="402" y="204"/>
                    <a:pt x="402" y="207"/>
                  </a:cubicBezTo>
                  <a:cubicBezTo>
                    <a:pt x="402" y="208"/>
                    <a:pt x="403" y="209"/>
                    <a:pt x="404" y="210"/>
                  </a:cubicBezTo>
                  <a:cubicBezTo>
                    <a:pt x="404" y="211"/>
                    <a:pt x="405" y="211"/>
                    <a:pt x="404" y="212"/>
                  </a:cubicBezTo>
                  <a:cubicBezTo>
                    <a:pt x="403" y="213"/>
                    <a:pt x="403" y="213"/>
                    <a:pt x="402" y="214"/>
                  </a:cubicBezTo>
                  <a:cubicBezTo>
                    <a:pt x="399" y="217"/>
                    <a:pt x="398" y="219"/>
                    <a:pt x="400" y="223"/>
                  </a:cubicBezTo>
                  <a:cubicBezTo>
                    <a:pt x="401" y="222"/>
                    <a:pt x="403" y="221"/>
                    <a:pt x="405" y="220"/>
                  </a:cubicBezTo>
                  <a:cubicBezTo>
                    <a:pt x="407" y="220"/>
                    <a:pt x="408" y="222"/>
                    <a:pt x="410" y="223"/>
                  </a:cubicBezTo>
                  <a:cubicBezTo>
                    <a:pt x="413" y="223"/>
                    <a:pt x="414" y="223"/>
                    <a:pt x="416" y="223"/>
                  </a:cubicBezTo>
                  <a:cubicBezTo>
                    <a:pt x="419" y="222"/>
                    <a:pt x="419" y="224"/>
                    <a:pt x="421" y="226"/>
                  </a:cubicBezTo>
                  <a:cubicBezTo>
                    <a:pt x="423" y="227"/>
                    <a:pt x="425" y="223"/>
                    <a:pt x="425" y="222"/>
                  </a:cubicBezTo>
                  <a:cubicBezTo>
                    <a:pt x="425" y="221"/>
                    <a:pt x="425" y="220"/>
                    <a:pt x="426" y="219"/>
                  </a:cubicBezTo>
                  <a:cubicBezTo>
                    <a:pt x="427" y="217"/>
                    <a:pt x="427" y="217"/>
                    <a:pt x="428" y="218"/>
                  </a:cubicBezTo>
                  <a:cubicBezTo>
                    <a:pt x="430" y="218"/>
                    <a:pt x="430" y="219"/>
                    <a:pt x="431" y="220"/>
                  </a:cubicBezTo>
                  <a:cubicBezTo>
                    <a:pt x="432" y="221"/>
                    <a:pt x="432" y="221"/>
                    <a:pt x="434" y="221"/>
                  </a:cubicBezTo>
                  <a:cubicBezTo>
                    <a:pt x="435" y="221"/>
                    <a:pt x="437" y="224"/>
                    <a:pt x="438" y="225"/>
                  </a:cubicBezTo>
                  <a:cubicBezTo>
                    <a:pt x="439" y="224"/>
                    <a:pt x="441" y="223"/>
                    <a:pt x="442" y="221"/>
                  </a:cubicBezTo>
                  <a:moveTo>
                    <a:pt x="289" y="126"/>
                  </a:moveTo>
                  <a:cubicBezTo>
                    <a:pt x="289" y="126"/>
                    <a:pt x="289" y="127"/>
                    <a:pt x="289" y="127"/>
                  </a:cubicBezTo>
                  <a:cubicBezTo>
                    <a:pt x="287" y="125"/>
                    <a:pt x="287" y="125"/>
                    <a:pt x="289" y="123"/>
                  </a:cubicBezTo>
                  <a:cubicBezTo>
                    <a:pt x="289" y="124"/>
                    <a:pt x="289" y="125"/>
                    <a:pt x="289" y="126"/>
                  </a:cubicBezTo>
                </a:path>
              </a:pathLst>
            </a:custGeom>
            <a:solidFill>
              <a:srgbClr val="F5F1EF"/>
            </a:solidFill>
            <a:ln algn="ctr" cap="rnd" w="3175">
              <a:solidFill>
                <a:srgbClr val="C8C1BC"/>
              </a:solidFill>
              <a:round/>
              <a:headEnd/>
              <a:tailEnd/>
            </a:ln>
          </p:spPr>
          <p:txBody>
            <a:bodyPr/>
            <a:lstStyle/>
            <a:p>
              <a:endParaRPr altLang="en-US" dirty="0" lang="zh-CN" sz="1800">
                <a:latin typeface="+mj-ea"/>
                <a:ea typeface="+mj-ea"/>
              </a:endParaRPr>
            </a:p>
          </p:txBody>
        </p:sp>
        <p:sp>
          <p:nvSpPr>
            <p:cNvPr id="18490" name="Freeform 26"/>
            <p:cNvSpPr>
              <a:spLocks noChangeAspect="1"/>
            </p:cNvSpPr>
            <p:nvPr/>
          </p:nvSpPr>
          <p:spPr bwMode="gray">
            <a:xfrm>
              <a:off x="3354158" y="4743393"/>
              <a:ext cx="200508" cy="182119"/>
            </a:xfrm>
            <a:custGeom>
              <a:avLst/>
              <a:gdLst>
                <a:gd fmla="*/ 2147483647 w 58" name="T0"/>
                <a:gd fmla="*/ 2147483647 h 54" name="T1"/>
                <a:gd fmla="*/ 2147483647 w 58" name="T2"/>
                <a:gd fmla="*/ 2147483647 h 54" name="T3"/>
                <a:gd fmla="*/ 2147483647 w 58" name="T4"/>
                <a:gd fmla="*/ 0 h 54" name="T5"/>
                <a:gd fmla="*/ 2147483647 w 58" name="T6"/>
                <a:gd fmla="*/ 2147483647 h 54" name="T7"/>
                <a:gd fmla="*/ 2147483647 w 58" name="T8"/>
                <a:gd fmla="*/ 2147483647 h 54" name="T9"/>
                <a:gd fmla="*/ 2147483647 w 58" name="T10"/>
                <a:gd fmla="*/ 2147483647 h 54" name="T11"/>
                <a:gd fmla="*/ 2147483647 w 58" name="T12"/>
                <a:gd fmla="*/ 2147483647 h 54" name="T13"/>
                <a:gd fmla="*/ 2147483647 w 58" name="T14"/>
                <a:gd fmla="*/ 2147483647 h 54" name="T15"/>
                <a:gd fmla="*/ 2147483647 w 58" name="T16"/>
                <a:gd fmla="*/ 2147483647 h 54" name="T17"/>
                <a:gd fmla="*/ 2147483647 w 58" name="T18"/>
                <a:gd fmla="*/ 2147483647 h 54" name="T19"/>
                <a:gd fmla="*/ 2147483647 w 58" name="T20"/>
                <a:gd fmla="*/ 2147483647 h 54" name="T21"/>
                <a:gd fmla="*/ 2147483647 w 58" name="T22"/>
                <a:gd fmla="*/ 2147483647 h 54" name="T23"/>
                <a:gd fmla="*/ 2147483647 w 58" name="T24"/>
                <a:gd fmla="*/ 2147483647 h 54" name="T25"/>
                <a:gd fmla="*/ 2147483647 w 58" name="T26"/>
                <a:gd fmla="*/ 2147483647 h 54" name="T27"/>
                <a:gd fmla="*/ 2147483647 w 58" name="T28"/>
                <a:gd fmla="*/ 2147483647 h 54" name="T29"/>
                <a:gd fmla="*/ 2147483647 w 58" name="T30"/>
                <a:gd fmla="*/ 2147483647 h 54" name="T31"/>
                <a:gd fmla="*/ 0 w 58" name="T32"/>
                <a:gd fmla="*/ 2147483647 h 54" name="T33"/>
                <a:gd fmla="*/ 0 w 58" name="T34"/>
                <a:gd fmla="*/ 2147483647 h 54" name="T35"/>
                <a:gd fmla="*/ 0 w 58" name="T36"/>
                <a:gd fmla="*/ 2147483647 h 54" name="T37"/>
                <a:gd fmla="*/ 2147483647 w 58" name="T38"/>
                <a:gd fmla="*/ 2147483647 h 54" name="T39"/>
                <a:gd fmla="*/ 0 w 58" name="T40"/>
                <a:gd fmla="*/ 2147483647 h 54" name="T41"/>
                <a:gd fmla="*/ 2147483647 w 58" name="T42"/>
                <a:gd fmla="*/ 2147483647 h 54" name="T43"/>
                <a:gd fmla="*/ 2147483647 w 58" name="T44"/>
                <a:gd fmla="*/ 2147483647 h 54" name="T45"/>
                <a:gd fmla="*/ 2147483647 w 58" name="T46"/>
                <a:gd fmla="*/ 2147483647 h 54" name="T47"/>
                <a:gd fmla="*/ 2147483647 w 58" name="T48"/>
                <a:gd fmla="*/ 2147483647 h 54" name="T49"/>
                <a:gd fmla="*/ 2147483647 w 58" name="T50"/>
                <a:gd fmla="*/ 2147483647 h 54" name="T51"/>
                <a:gd fmla="*/ 2147483647 w 58" name="T52"/>
                <a:gd fmla="*/ 2147483647 h 54" name="T53"/>
                <a:gd fmla="*/ 2147483647 w 58" name="T54"/>
                <a:gd fmla="*/ 2147483647 h 54" name="T55"/>
                <a:gd fmla="*/ 2147483647 w 58" name="T56"/>
                <a:gd fmla="*/ 2147483647 h 54" name="T57"/>
                <a:gd fmla="*/ 2147483647 w 58" name="T58"/>
                <a:gd fmla="*/ 2147483647 h 54" name="T59"/>
                <a:gd fmla="*/ 2147483647 w 58" name="T60"/>
                <a:gd fmla="*/ 2147483647 h 54" name="T61"/>
                <a:gd fmla="*/ 2147483647 w 58" name="T62"/>
                <a:gd fmla="*/ 2147483647 h 54" name="T63"/>
                <a:gd fmla="*/ 2147483647 w 58" name="T64"/>
                <a:gd fmla="*/ 2147483647 h 54" name="T65"/>
                <a:gd fmla="*/ 2147483647 w 58" name="T66"/>
                <a:gd fmla="*/ 2147483647 h 54" name="T67"/>
                <a:gd fmla="*/ 2147483647 w 58" name="T68"/>
                <a:gd fmla="*/ 2147483647 h 54" name="T69"/>
                <a:gd fmla="*/ 2147483647 w 58" name="T70"/>
                <a:gd fmla="*/ 2147483647 h 54" name="T71"/>
                <a:gd fmla="*/ 2147483647 w 58" name="T72"/>
                <a:gd fmla="*/ 2147483647 h 54" name="T73"/>
                <a:gd fmla="*/ 2147483647 w 58" name="T74"/>
                <a:gd fmla="*/ 2147483647 h 54" name="T75"/>
                <a:gd fmla="*/ 2147483647 w 58" name="T76"/>
                <a:gd fmla="*/ 2147483647 h 54" name="T77"/>
                <a:gd fmla="*/ 2147483647 w 58" name="T78"/>
                <a:gd fmla="*/ 2147483647 h 54" name="T79"/>
                <a:gd fmla="*/ 2147483647 w 58" name="T80"/>
                <a:gd fmla="*/ 2147483647 h 54" name="T81"/>
                <a:gd fmla="*/ 2147483647 w 58" name="T82"/>
                <a:gd fmla="*/ 2147483647 h 54" name="T83"/>
                <a:gd fmla="*/ 2147483647 w 58" name="T84"/>
                <a:gd fmla="*/ 2147483647 h 54" name="T85"/>
                <a:gd fmla="*/ 2147483647 w 58" name="T86"/>
                <a:gd fmla="*/ 2147483647 h 54"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58" name="T132"/>
                <a:gd fmla="*/ 0 h 54" name="T133"/>
                <a:gd fmla="*/ 58 w 58" name="T134"/>
                <a:gd fmla="*/ 54 h 54" name="T13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54" w="58">
                  <a:moveTo>
                    <a:pt x="56" y="5"/>
                  </a:moveTo>
                  <a:cubicBezTo>
                    <a:pt x="55" y="4"/>
                    <a:pt x="55" y="3"/>
                    <a:pt x="54" y="2"/>
                  </a:cubicBezTo>
                  <a:cubicBezTo>
                    <a:pt x="52" y="3"/>
                    <a:pt x="50" y="1"/>
                    <a:pt x="47" y="0"/>
                  </a:cubicBezTo>
                  <a:cubicBezTo>
                    <a:pt x="47" y="1"/>
                    <a:pt x="45" y="3"/>
                    <a:pt x="46" y="3"/>
                  </a:cubicBezTo>
                  <a:cubicBezTo>
                    <a:pt x="45" y="4"/>
                    <a:pt x="43" y="4"/>
                    <a:pt x="41" y="4"/>
                  </a:cubicBezTo>
                  <a:cubicBezTo>
                    <a:pt x="42" y="5"/>
                    <a:pt x="42" y="5"/>
                    <a:pt x="42" y="6"/>
                  </a:cubicBezTo>
                  <a:cubicBezTo>
                    <a:pt x="40" y="3"/>
                    <a:pt x="38" y="4"/>
                    <a:pt x="34" y="5"/>
                  </a:cubicBezTo>
                  <a:cubicBezTo>
                    <a:pt x="35" y="5"/>
                    <a:pt x="35" y="5"/>
                    <a:pt x="35" y="5"/>
                  </a:cubicBezTo>
                  <a:cubicBezTo>
                    <a:pt x="34" y="6"/>
                    <a:pt x="32" y="7"/>
                    <a:pt x="32" y="8"/>
                  </a:cubicBezTo>
                  <a:cubicBezTo>
                    <a:pt x="31" y="6"/>
                    <a:pt x="31" y="6"/>
                    <a:pt x="29" y="7"/>
                  </a:cubicBezTo>
                  <a:cubicBezTo>
                    <a:pt x="28" y="7"/>
                    <a:pt x="27" y="7"/>
                    <a:pt x="25" y="7"/>
                  </a:cubicBezTo>
                  <a:cubicBezTo>
                    <a:pt x="24" y="6"/>
                    <a:pt x="23" y="7"/>
                    <a:pt x="22" y="7"/>
                  </a:cubicBezTo>
                  <a:cubicBezTo>
                    <a:pt x="20" y="8"/>
                    <a:pt x="21" y="9"/>
                    <a:pt x="21" y="11"/>
                  </a:cubicBezTo>
                  <a:cubicBezTo>
                    <a:pt x="18" y="11"/>
                    <a:pt x="16" y="11"/>
                    <a:pt x="12" y="12"/>
                  </a:cubicBezTo>
                  <a:cubicBezTo>
                    <a:pt x="14" y="14"/>
                    <a:pt x="14" y="15"/>
                    <a:pt x="12" y="16"/>
                  </a:cubicBezTo>
                  <a:cubicBezTo>
                    <a:pt x="11" y="18"/>
                    <a:pt x="9" y="18"/>
                    <a:pt x="8" y="20"/>
                  </a:cubicBezTo>
                  <a:cubicBezTo>
                    <a:pt x="7" y="21"/>
                    <a:pt x="0" y="27"/>
                    <a:pt x="0" y="28"/>
                  </a:cubicBezTo>
                  <a:cubicBezTo>
                    <a:pt x="0" y="28"/>
                    <a:pt x="0" y="28"/>
                    <a:pt x="0" y="28"/>
                  </a:cubicBezTo>
                  <a:cubicBezTo>
                    <a:pt x="0" y="31"/>
                    <a:pt x="1" y="31"/>
                    <a:pt x="0" y="34"/>
                  </a:cubicBezTo>
                  <a:cubicBezTo>
                    <a:pt x="0" y="35"/>
                    <a:pt x="0" y="36"/>
                    <a:pt x="1" y="37"/>
                  </a:cubicBezTo>
                  <a:cubicBezTo>
                    <a:pt x="1" y="38"/>
                    <a:pt x="0" y="39"/>
                    <a:pt x="0" y="40"/>
                  </a:cubicBezTo>
                  <a:cubicBezTo>
                    <a:pt x="0" y="41"/>
                    <a:pt x="2" y="43"/>
                    <a:pt x="3" y="44"/>
                  </a:cubicBezTo>
                  <a:cubicBezTo>
                    <a:pt x="3" y="45"/>
                    <a:pt x="3" y="46"/>
                    <a:pt x="3" y="47"/>
                  </a:cubicBezTo>
                  <a:cubicBezTo>
                    <a:pt x="3" y="49"/>
                    <a:pt x="3" y="48"/>
                    <a:pt x="4" y="49"/>
                  </a:cubicBezTo>
                  <a:cubicBezTo>
                    <a:pt x="6" y="49"/>
                    <a:pt x="7" y="50"/>
                    <a:pt x="9" y="51"/>
                  </a:cubicBezTo>
                  <a:cubicBezTo>
                    <a:pt x="10" y="51"/>
                    <a:pt x="10" y="52"/>
                    <a:pt x="12" y="51"/>
                  </a:cubicBezTo>
                  <a:cubicBezTo>
                    <a:pt x="13" y="51"/>
                    <a:pt x="14" y="52"/>
                    <a:pt x="14" y="52"/>
                  </a:cubicBezTo>
                  <a:cubicBezTo>
                    <a:pt x="16" y="53"/>
                    <a:pt x="25" y="50"/>
                    <a:pt x="24" y="54"/>
                  </a:cubicBezTo>
                  <a:cubicBezTo>
                    <a:pt x="27" y="54"/>
                    <a:pt x="29" y="53"/>
                    <a:pt x="30" y="50"/>
                  </a:cubicBezTo>
                  <a:cubicBezTo>
                    <a:pt x="30" y="48"/>
                    <a:pt x="30" y="48"/>
                    <a:pt x="32" y="47"/>
                  </a:cubicBezTo>
                  <a:cubicBezTo>
                    <a:pt x="34" y="47"/>
                    <a:pt x="35" y="47"/>
                    <a:pt x="36" y="46"/>
                  </a:cubicBezTo>
                  <a:cubicBezTo>
                    <a:pt x="36" y="47"/>
                    <a:pt x="36" y="47"/>
                    <a:pt x="36" y="48"/>
                  </a:cubicBezTo>
                  <a:cubicBezTo>
                    <a:pt x="38" y="47"/>
                    <a:pt x="38" y="46"/>
                    <a:pt x="38" y="45"/>
                  </a:cubicBezTo>
                  <a:cubicBezTo>
                    <a:pt x="38" y="43"/>
                    <a:pt x="39" y="43"/>
                    <a:pt x="40" y="42"/>
                  </a:cubicBezTo>
                  <a:cubicBezTo>
                    <a:pt x="41" y="40"/>
                    <a:pt x="43" y="39"/>
                    <a:pt x="45" y="37"/>
                  </a:cubicBezTo>
                  <a:cubicBezTo>
                    <a:pt x="46" y="37"/>
                    <a:pt x="46" y="35"/>
                    <a:pt x="46" y="34"/>
                  </a:cubicBezTo>
                  <a:cubicBezTo>
                    <a:pt x="46" y="33"/>
                    <a:pt x="47" y="32"/>
                    <a:pt x="47" y="31"/>
                  </a:cubicBezTo>
                  <a:cubicBezTo>
                    <a:pt x="49" y="28"/>
                    <a:pt x="48" y="28"/>
                    <a:pt x="46" y="25"/>
                  </a:cubicBezTo>
                  <a:cubicBezTo>
                    <a:pt x="47" y="25"/>
                    <a:pt x="48" y="26"/>
                    <a:pt x="48" y="24"/>
                  </a:cubicBezTo>
                  <a:cubicBezTo>
                    <a:pt x="49" y="23"/>
                    <a:pt x="49" y="22"/>
                    <a:pt x="50" y="21"/>
                  </a:cubicBezTo>
                  <a:cubicBezTo>
                    <a:pt x="50" y="19"/>
                    <a:pt x="52" y="17"/>
                    <a:pt x="52" y="15"/>
                  </a:cubicBezTo>
                  <a:cubicBezTo>
                    <a:pt x="53" y="13"/>
                    <a:pt x="53" y="14"/>
                    <a:pt x="55" y="13"/>
                  </a:cubicBezTo>
                  <a:cubicBezTo>
                    <a:pt x="56" y="13"/>
                    <a:pt x="57" y="12"/>
                    <a:pt x="58" y="11"/>
                  </a:cubicBezTo>
                  <a:cubicBezTo>
                    <a:pt x="58" y="11"/>
                    <a:pt x="56" y="6"/>
                    <a:pt x="56" y="5"/>
                  </a:cubicBezTo>
                </a:path>
              </a:pathLst>
            </a:custGeom>
            <a:solidFill>
              <a:srgbClr val="F5F1EF"/>
            </a:solidFill>
            <a:ln algn="ctr" cap="rnd" w="3175">
              <a:solidFill>
                <a:srgbClr val="C8C1BC"/>
              </a:solidFill>
              <a:round/>
              <a:headEnd/>
              <a:tailEnd/>
            </a:ln>
          </p:spPr>
          <p:txBody>
            <a:bodyPr/>
            <a:lstStyle/>
            <a:p>
              <a:endParaRPr altLang="en-US" dirty="0" lang="zh-CN" sz="1800">
                <a:latin typeface="+mj-ea"/>
                <a:ea typeface="+mj-ea"/>
              </a:endParaRPr>
            </a:p>
          </p:txBody>
        </p:sp>
        <p:sp>
          <p:nvSpPr>
            <p:cNvPr id="18491" name="Freeform 27"/>
            <p:cNvSpPr>
              <a:spLocks noChangeAspect="1"/>
            </p:cNvSpPr>
            <p:nvPr/>
          </p:nvSpPr>
          <p:spPr bwMode="gray">
            <a:xfrm>
              <a:off x="4262172" y="3668749"/>
              <a:ext cx="30076" cy="13902"/>
            </a:xfrm>
            <a:custGeom>
              <a:avLst/>
              <a:gdLst>
                <a:gd fmla="*/ 2147483647 w 9" name="T0"/>
                <a:gd fmla="*/ 0 h 4" name="T1"/>
                <a:gd fmla="*/ 0 w 9" name="T2"/>
                <a:gd fmla="*/ 2147483647 h 4" name="T3"/>
                <a:gd fmla="*/ 2147483647 w 9" name="T4"/>
                <a:gd fmla="*/ 2147483647 h 4" name="T5"/>
                <a:gd fmla="*/ 2147483647 w 9" name="T6"/>
                <a:gd fmla="*/ 2147483647 h 4" name="T7"/>
                <a:gd fmla="*/ 2147483647 w 9" name="T8"/>
                <a:gd fmla="*/ 0 h 4" name="T9"/>
                <a:gd fmla="*/ 0 60000 65536" name="T10"/>
                <a:gd fmla="*/ 0 60000 65536" name="T11"/>
                <a:gd fmla="*/ 0 60000 65536" name="T12"/>
                <a:gd fmla="*/ 0 60000 65536" name="T13"/>
                <a:gd fmla="*/ 0 60000 65536" name="T14"/>
                <a:gd fmla="*/ 0 w 9" name="T15"/>
                <a:gd fmla="*/ 0 h 4" name="T16"/>
                <a:gd fmla="*/ 9 w 9" name="T17"/>
                <a:gd fmla="*/ 4 h 4" name="T18"/>
              </a:gdLst>
              <a:ahLst/>
              <a:cxnLst>
                <a:cxn ang="T10">
                  <a:pos x="T0" y="T1"/>
                </a:cxn>
                <a:cxn ang="T11">
                  <a:pos x="T2" y="T3"/>
                </a:cxn>
                <a:cxn ang="T12">
                  <a:pos x="T4" y="T5"/>
                </a:cxn>
                <a:cxn ang="T13">
                  <a:pos x="T6" y="T7"/>
                </a:cxn>
                <a:cxn ang="T14">
                  <a:pos x="T8" y="T9"/>
                </a:cxn>
              </a:cxnLst>
              <a:rect b="T18" l="T15" r="T17" t="T16"/>
              <a:pathLst>
                <a:path h="4" w="9">
                  <a:moveTo>
                    <a:pt x="3" y="0"/>
                  </a:moveTo>
                  <a:cubicBezTo>
                    <a:pt x="2" y="1"/>
                    <a:pt x="1" y="1"/>
                    <a:pt x="0" y="1"/>
                  </a:cubicBezTo>
                  <a:cubicBezTo>
                    <a:pt x="1" y="4"/>
                    <a:pt x="1" y="4"/>
                    <a:pt x="4" y="4"/>
                  </a:cubicBezTo>
                  <a:cubicBezTo>
                    <a:pt x="5" y="3"/>
                    <a:pt x="7" y="3"/>
                    <a:pt x="9" y="2"/>
                  </a:cubicBezTo>
                  <a:cubicBezTo>
                    <a:pt x="7" y="1"/>
                    <a:pt x="5" y="0"/>
                    <a:pt x="3" y="0"/>
                  </a:cubicBezTo>
                </a:path>
              </a:pathLst>
            </a:custGeom>
            <a:solidFill>
              <a:srgbClr val="F5F1EF"/>
            </a:solidFill>
            <a:ln algn="ctr" cap="rnd" w="3175">
              <a:solidFill>
                <a:srgbClr val="C8C1BC"/>
              </a:solidFill>
              <a:round/>
              <a:headEnd/>
              <a:tailEnd/>
            </a:ln>
          </p:spPr>
          <p:txBody>
            <a:bodyPr/>
            <a:lstStyle/>
            <a:p>
              <a:endParaRPr altLang="en-US" dirty="0" lang="zh-CN" sz="1800">
                <a:latin typeface="+mj-ea"/>
                <a:ea typeface="+mj-ea"/>
              </a:endParaRPr>
            </a:p>
          </p:txBody>
        </p:sp>
        <p:sp>
          <p:nvSpPr>
            <p:cNvPr id="18492" name="Freeform 28"/>
            <p:cNvSpPr>
              <a:spLocks noChangeAspect="1"/>
            </p:cNvSpPr>
            <p:nvPr/>
          </p:nvSpPr>
          <p:spPr bwMode="gray">
            <a:xfrm>
              <a:off x="4183401" y="4113621"/>
              <a:ext cx="17186" cy="20853"/>
            </a:xfrm>
            <a:custGeom>
              <a:avLst/>
              <a:gdLst>
                <a:gd fmla="*/ 2147483647 w 5" name="T0"/>
                <a:gd fmla="*/ 2147483647 h 6" name="T1"/>
                <a:gd fmla="*/ 2147483647 w 5" name="T2"/>
                <a:gd fmla="*/ 2147483647 h 6" name="T3"/>
                <a:gd fmla="*/ 2147483647 w 5" name="T4"/>
                <a:gd fmla="*/ 2147483647 h 6" name="T5"/>
                <a:gd fmla="*/ 2147483647 w 5" name="T6"/>
                <a:gd fmla="*/ 2147483647 h 6" name="T7"/>
                <a:gd fmla="*/ 0 60000 65536" name="T8"/>
                <a:gd fmla="*/ 0 60000 65536" name="T9"/>
                <a:gd fmla="*/ 0 60000 65536" name="T10"/>
                <a:gd fmla="*/ 0 60000 65536" name="T11"/>
                <a:gd fmla="*/ 0 w 5" name="T12"/>
                <a:gd fmla="*/ 0 h 6" name="T13"/>
                <a:gd fmla="*/ 5 w 5" name="T14"/>
                <a:gd fmla="*/ 6 h 6" name="T15"/>
              </a:gdLst>
              <a:ahLst/>
              <a:cxnLst>
                <a:cxn ang="T8">
                  <a:pos x="T0" y="T1"/>
                </a:cxn>
                <a:cxn ang="T9">
                  <a:pos x="T2" y="T3"/>
                </a:cxn>
                <a:cxn ang="T10">
                  <a:pos x="T4" y="T5"/>
                </a:cxn>
                <a:cxn ang="T11">
                  <a:pos x="T6" y="T7"/>
                </a:cxn>
              </a:cxnLst>
              <a:rect b="T15" l="T12" r="T14" t="T13"/>
              <a:pathLst>
                <a:path h="6" w="5">
                  <a:moveTo>
                    <a:pt x="1" y="1"/>
                  </a:moveTo>
                  <a:cubicBezTo>
                    <a:pt x="1" y="3"/>
                    <a:pt x="0" y="6"/>
                    <a:pt x="3" y="4"/>
                  </a:cubicBezTo>
                  <a:cubicBezTo>
                    <a:pt x="5" y="3"/>
                    <a:pt x="4" y="3"/>
                    <a:pt x="4" y="1"/>
                  </a:cubicBezTo>
                  <a:cubicBezTo>
                    <a:pt x="4" y="0"/>
                    <a:pt x="2" y="1"/>
                    <a:pt x="1" y="1"/>
                  </a:cubicBezTo>
                </a:path>
              </a:pathLst>
            </a:custGeom>
            <a:solidFill>
              <a:srgbClr val="F5F1EF"/>
            </a:solidFill>
            <a:ln algn="ctr" cap="rnd" w="3175">
              <a:solidFill>
                <a:srgbClr val="C8C1BC"/>
              </a:solidFill>
              <a:round/>
              <a:headEnd/>
              <a:tailEnd/>
            </a:ln>
          </p:spPr>
          <p:txBody>
            <a:bodyPr/>
            <a:lstStyle/>
            <a:p>
              <a:endParaRPr altLang="en-US" dirty="0" lang="zh-CN" sz="1800">
                <a:latin typeface="+mj-ea"/>
                <a:ea typeface="+mj-ea"/>
              </a:endParaRPr>
            </a:p>
          </p:txBody>
        </p:sp>
        <p:sp>
          <p:nvSpPr>
            <p:cNvPr id="18493" name="Freeform 29"/>
            <p:cNvSpPr>
              <a:spLocks noChangeAspect="1"/>
            </p:cNvSpPr>
            <p:nvPr/>
          </p:nvSpPr>
          <p:spPr bwMode="gray">
            <a:xfrm>
              <a:off x="4096037" y="4235961"/>
              <a:ext cx="10025" cy="12512"/>
            </a:xfrm>
            <a:custGeom>
              <a:avLst/>
              <a:gdLst>
                <a:gd fmla="*/ 2147483647 w 3" name="T0"/>
                <a:gd fmla="*/ 2147483647 h 4" name="T1"/>
                <a:gd fmla="*/ 0 w 3" name="T2"/>
                <a:gd fmla="*/ 2147483647 h 4" name="T3"/>
                <a:gd fmla="*/ 2147483647 w 3" name="T4"/>
                <a:gd fmla="*/ 0 h 4" name="T5"/>
                <a:gd fmla="*/ 2147483647 w 3" name="T6"/>
                <a:gd fmla="*/ 2147483647 h 4" name="T7"/>
                <a:gd fmla="*/ 0 60000 65536" name="T8"/>
                <a:gd fmla="*/ 0 60000 65536" name="T9"/>
                <a:gd fmla="*/ 0 60000 65536" name="T10"/>
                <a:gd fmla="*/ 0 60000 65536" name="T11"/>
                <a:gd fmla="*/ 0 w 3" name="T12"/>
                <a:gd fmla="*/ 0 h 4" name="T13"/>
                <a:gd fmla="*/ 3 w 3" name="T14"/>
                <a:gd fmla="*/ 4 h 4" name="T15"/>
              </a:gdLst>
              <a:ahLst/>
              <a:cxnLst>
                <a:cxn ang="T8">
                  <a:pos x="T0" y="T1"/>
                </a:cxn>
                <a:cxn ang="T9">
                  <a:pos x="T2" y="T3"/>
                </a:cxn>
                <a:cxn ang="T10">
                  <a:pos x="T4" y="T5"/>
                </a:cxn>
                <a:cxn ang="T11">
                  <a:pos x="T6" y="T7"/>
                </a:cxn>
              </a:cxnLst>
              <a:rect b="T15" l="T12" r="T14" t="T13"/>
              <a:pathLst>
                <a:path h="4" w="3">
                  <a:moveTo>
                    <a:pt x="1" y="1"/>
                  </a:moveTo>
                  <a:cubicBezTo>
                    <a:pt x="1" y="2"/>
                    <a:pt x="0" y="3"/>
                    <a:pt x="0" y="4"/>
                  </a:cubicBezTo>
                  <a:cubicBezTo>
                    <a:pt x="3" y="3"/>
                    <a:pt x="3" y="3"/>
                    <a:pt x="2" y="0"/>
                  </a:cubicBezTo>
                  <a:cubicBezTo>
                    <a:pt x="2" y="0"/>
                    <a:pt x="1" y="1"/>
                    <a:pt x="1" y="1"/>
                  </a:cubicBezTo>
                </a:path>
              </a:pathLst>
            </a:custGeom>
            <a:solidFill>
              <a:srgbClr val="F5F1EF"/>
            </a:solidFill>
            <a:ln algn="ctr" cap="rnd" w="3175">
              <a:solidFill>
                <a:srgbClr val="C8C1BC"/>
              </a:solidFill>
              <a:round/>
              <a:headEnd/>
              <a:tailEnd/>
            </a:ln>
          </p:spPr>
          <p:txBody>
            <a:bodyPr/>
            <a:lstStyle/>
            <a:p>
              <a:endParaRPr altLang="en-US" dirty="0" lang="zh-CN" sz="1800">
                <a:latin typeface="+mj-ea"/>
                <a:ea typeface="+mj-ea"/>
              </a:endParaRPr>
            </a:p>
          </p:txBody>
        </p:sp>
        <p:sp>
          <p:nvSpPr>
            <p:cNvPr id="18494" name="Freeform 30"/>
            <p:cNvSpPr>
              <a:spLocks noChangeAspect="1"/>
            </p:cNvSpPr>
            <p:nvPr/>
          </p:nvSpPr>
          <p:spPr bwMode="gray">
            <a:xfrm>
              <a:off x="3981461" y="3604799"/>
              <a:ext cx="300762" cy="354507"/>
            </a:xfrm>
            <a:custGeom>
              <a:avLst/>
              <a:gdLst>
                <a:gd fmla="*/ 2147483647 w 87" name="T0"/>
                <a:gd fmla="*/ 2147483647 h 105" name="T1"/>
                <a:gd fmla="*/ 2147483647 w 87" name="T2"/>
                <a:gd fmla="*/ 2147483647 h 105" name="T3"/>
                <a:gd fmla="*/ 2147483647 w 87" name="T4"/>
                <a:gd fmla="*/ 2147483647 h 105" name="T5"/>
                <a:gd fmla="*/ 2147483647 w 87" name="T6"/>
                <a:gd fmla="*/ 2147483647 h 105" name="T7"/>
                <a:gd fmla="*/ 2147483647 w 87" name="T8"/>
                <a:gd fmla="*/ 2147483647 h 105" name="T9"/>
                <a:gd fmla="*/ 2147483647 w 87" name="T10"/>
                <a:gd fmla="*/ 2147483647 h 105" name="T11"/>
                <a:gd fmla="*/ 2147483647 w 87" name="T12"/>
                <a:gd fmla="*/ 2147483647 h 105" name="T13"/>
                <a:gd fmla="*/ 2147483647 w 87" name="T14"/>
                <a:gd fmla="*/ 2147483647 h 105" name="T15"/>
                <a:gd fmla="*/ 2147483647 w 87" name="T16"/>
                <a:gd fmla="*/ 2147483647 h 105" name="T17"/>
                <a:gd fmla="*/ 2147483647 w 87" name="T18"/>
                <a:gd fmla="*/ 2147483647 h 105" name="T19"/>
                <a:gd fmla="*/ 2147483647 w 87" name="T20"/>
                <a:gd fmla="*/ 2147483647 h 105" name="T21"/>
                <a:gd fmla="*/ 2147483647 w 87" name="T22"/>
                <a:gd fmla="*/ 2147483647 h 105" name="T23"/>
                <a:gd fmla="*/ 2147483647 w 87" name="T24"/>
                <a:gd fmla="*/ 2147483647 h 105" name="T25"/>
                <a:gd fmla="*/ 2147483647 w 87" name="T26"/>
                <a:gd fmla="*/ 2147483647 h 105" name="T27"/>
                <a:gd fmla="*/ 2147483647 w 87" name="T28"/>
                <a:gd fmla="*/ 2147483647 h 105" name="T29"/>
                <a:gd fmla="*/ 2147483647 w 87" name="T30"/>
                <a:gd fmla="*/ 2147483647 h 105" name="T31"/>
                <a:gd fmla="*/ 2147483647 w 87" name="T32"/>
                <a:gd fmla="*/ 2147483647 h 105" name="T33"/>
                <a:gd fmla="*/ 2147483647 w 87" name="T34"/>
                <a:gd fmla="*/ 2147483647 h 105" name="T35"/>
                <a:gd fmla="*/ 2147483647 w 87" name="T36"/>
                <a:gd fmla="*/ 2147483647 h 105" name="T37"/>
                <a:gd fmla="*/ 2147483647 w 87" name="T38"/>
                <a:gd fmla="*/ 2147483647 h 105" name="T39"/>
                <a:gd fmla="*/ 2147483647 w 87" name="T40"/>
                <a:gd fmla="*/ 2147483647 h 105" name="T41"/>
                <a:gd fmla="*/ 2147483647 w 87" name="T42"/>
                <a:gd fmla="*/ 2147483647 h 105" name="T43"/>
                <a:gd fmla="*/ 2147483647 w 87" name="T44"/>
                <a:gd fmla="*/ 2147483647 h 105" name="T45"/>
                <a:gd fmla="*/ 2147483647 w 87" name="T46"/>
                <a:gd fmla="*/ 2147483647 h 105" name="T47"/>
                <a:gd fmla="*/ 2147483647 w 87" name="T48"/>
                <a:gd fmla="*/ 2147483647 h 105" name="T49"/>
                <a:gd fmla="*/ 2147483647 w 87" name="T50"/>
                <a:gd fmla="*/ 2147483647 h 105" name="T51"/>
                <a:gd fmla="*/ 2147483647 w 87" name="T52"/>
                <a:gd fmla="*/ 2147483647 h 105" name="T53"/>
                <a:gd fmla="*/ 2147483647 w 87" name="T54"/>
                <a:gd fmla="*/ 2147483647 h 105" name="T55"/>
                <a:gd fmla="*/ 2147483647 w 87" name="T56"/>
                <a:gd fmla="*/ 2147483647 h 105" name="T57"/>
                <a:gd fmla="*/ 2147483647 w 87" name="T58"/>
                <a:gd fmla="*/ 2147483647 h 105" name="T59"/>
                <a:gd fmla="*/ 2147483647 w 87" name="T60"/>
                <a:gd fmla="*/ 2147483647 h 105" name="T61"/>
                <a:gd fmla="*/ 2147483647 w 87" name="T62"/>
                <a:gd fmla="*/ 2147483647 h 105" name="T63"/>
                <a:gd fmla="*/ 2147483647 w 87" name="T64"/>
                <a:gd fmla="*/ 2147483647 h 105" name="T65"/>
                <a:gd fmla="*/ 2147483647 w 87" name="T66"/>
                <a:gd fmla="*/ 2147483647 h 105" name="T67"/>
                <a:gd fmla="*/ 2147483647 w 87" name="T68"/>
                <a:gd fmla="*/ 2147483647 h 105" name="T69"/>
                <a:gd fmla="*/ 2147483647 w 87" name="T70"/>
                <a:gd fmla="*/ 2147483647 h 105" name="T71"/>
                <a:gd fmla="*/ 2147483647 w 87" name="T72"/>
                <a:gd fmla="*/ 2147483647 h 105" name="T73"/>
                <a:gd fmla="*/ 2147483647 w 87" name="T74"/>
                <a:gd fmla="*/ 2147483647 h 105" name="T75"/>
                <a:gd fmla="*/ 2147483647 w 87" name="T76"/>
                <a:gd fmla="*/ 2147483647 h 105" name="T77"/>
                <a:gd fmla="*/ 2147483647 w 87" name="T78"/>
                <a:gd fmla="*/ 2147483647 h 105" name="T79"/>
                <a:gd fmla="*/ 2147483647 w 87" name="T80"/>
                <a:gd fmla="*/ 2147483647 h 105" name="T81"/>
                <a:gd fmla="*/ 2147483647 w 87" name="T82"/>
                <a:gd fmla="*/ 2147483647 h 105" name="T83"/>
                <a:gd fmla="*/ 2147483647 w 87" name="T84"/>
                <a:gd fmla="*/ 2147483647 h 105"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w 87" name="T129"/>
                <a:gd fmla="*/ 0 h 105" name="T130"/>
                <a:gd fmla="*/ 87 w 87" name="T131"/>
                <a:gd fmla="*/ 105 h 105" name="T1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T132" l="T129" r="T131" t="T130"/>
              <a:pathLst>
                <a:path h="105" w="87">
                  <a:moveTo>
                    <a:pt x="79" y="44"/>
                  </a:moveTo>
                  <a:cubicBezTo>
                    <a:pt x="80" y="44"/>
                    <a:pt x="81" y="45"/>
                    <a:pt x="82" y="46"/>
                  </a:cubicBezTo>
                  <a:cubicBezTo>
                    <a:pt x="82" y="45"/>
                    <a:pt x="82" y="44"/>
                    <a:pt x="82" y="43"/>
                  </a:cubicBezTo>
                  <a:cubicBezTo>
                    <a:pt x="83" y="44"/>
                    <a:pt x="84" y="45"/>
                    <a:pt x="85" y="46"/>
                  </a:cubicBezTo>
                  <a:cubicBezTo>
                    <a:pt x="87" y="43"/>
                    <a:pt x="87" y="43"/>
                    <a:pt x="85" y="40"/>
                  </a:cubicBezTo>
                  <a:cubicBezTo>
                    <a:pt x="84" y="39"/>
                    <a:pt x="85" y="35"/>
                    <a:pt x="85" y="34"/>
                  </a:cubicBezTo>
                  <a:cubicBezTo>
                    <a:pt x="85" y="34"/>
                    <a:pt x="82" y="34"/>
                    <a:pt x="82" y="34"/>
                  </a:cubicBezTo>
                  <a:cubicBezTo>
                    <a:pt x="82" y="36"/>
                    <a:pt x="83" y="37"/>
                    <a:pt x="81" y="37"/>
                  </a:cubicBezTo>
                  <a:cubicBezTo>
                    <a:pt x="79" y="38"/>
                    <a:pt x="79" y="38"/>
                    <a:pt x="77" y="40"/>
                  </a:cubicBezTo>
                  <a:cubicBezTo>
                    <a:pt x="76" y="41"/>
                    <a:pt x="76" y="40"/>
                    <a:pt x="74" y="40"/>
                  </a:cubicBezTo>
                  <a:cubicBezTo>
                    <a:pt x="76" y="39"/>
                    <a:pt x="79" y="37"/>
                    <a:pt x="80" y="35"/>
                  </a:cubicBezTo>
                  <a:cubicBezTo>
                    <a:pt x="81" y="33"/>
                    <a:pt x="81" y="32"/>
                    <a:pt x="81" y="31"/>
                  </a:cubicBezTo>
                  <a:cubicBezTo>
                    <a:pt x="82" y="29"/>
                    <a:pt x="83" y="29"/>
                    <a:pt x="84" y="28"/>
                  </a:cubicBezTo>
                  <a:cubicBezTo>
                    <a:pt x="83" y="27"/>
                    <a:pt x="81" y="26"/>
                    <a:pt x="80" y="26"/>
                  </a:cubicBezTo>
                  <a:cubicBezTo>
                    <a:pt x="79" y="26"/>
                    <a:pt x="79" y="26"/>
                    <a:pt x="78" y="26"/>
                  </a:cubicBezTo>
                  <a:cubicBezTo>
                    <a:pt x="77" y="26"/>
                    <a:pt x="76" y="26"/>
                    <a:pt x="76" y="26"/>
                  </a:cubicBezTo>
                  <a:cubicBezTo>
                    <a:pt x="73" y="25"/>
                    <a:pt x="71" y="22"/>
                    <a:pt x="68" y="20"/>
                  </a:cubicBezTo>
                  <a:cubicBezTo>
                    <a:pt x="65" y="19"/>
                    <a:pt x="62" y="21"/>
                    <a:pt x="60" y="24"/>
                  </a:cubicBezTo>
                  <a:cubicBezTo>
                    <a:pt x="60" y="24"/>
                    <a:pt x="59" y="26"/>
                    <a:pt x="58" y="26"/>
                  </a:cubicBezTo>
                  <a:cubicBezTo>
                    <a:pt x="57" y="27"/>
                    <a:pt x="54" y="27"/>
                    <a:pt x="56" y="29"/>
                  </a:cubicBezTo>
                  <a:cubicBezTo>
                    <a:pt x="54" y="29"/>
                    <a:pt x="53" y="30"/>
                    <a:pt x="52" y="28"/>
                  </a:cubicBezTo>
                  <a:cubicBezTo>
                    <a:pt x="51" y="25"/>
                    <a:pt x="50" y="25"/>
                    <a:pt x="48" y="23"/>
                  </a:cubicBezTo>
                  <a:cubicBezTo>
                    <a:pt x="48" y="24"/>
                    <a:pt x="47" y="26"/>
                    <a:pt x="46" y="27"/>
                  </a:cubicBezTo>
                  <a:cubicBezTo>
                    <a:pt x="43" y="27"/>
                    <a:pt x="43" y="28"/>
                    <a:pt x="41" y="30"/>
                  </a:cubicBezTo>
                  <a:cubicBezTo>
                    <a:pt x="42" y="28"/>
                    <a:pt x="44" y="27"/>
                    <a:pt x="45" y="26"/>
                  </a:cubicBezTo>
                  <a:cubicBezTo>
                    <a:pt x="45" y="26"/>
                    <a:pt x="45" y="25"/>
                    <a:pt x="45" y="25"/>
                  </a:cubicBezTo>
                  <a:cubicBezTo>
                    <a:pt x="45" y="24"/>
                    <a:pt x="46" y="24"/>
                    <a:pt x="47" y="23"/>
                  </a:cubicBezTo>
                  <a:cubicBezTo>
                    <a:pt x="48" y="22"/>
                    <a:pt x="49" y="22"/>
                    <a:pt x="51" y="21"/>
                  </a:cubicBezTo>
                  <a:cubicBezTo>
                    <a:pt x="53" y="21"/>
                    <a:pt x="54" y="23"/>
                    <a:pt x="55" y="22"/>
                  </a:cubicBezTo>
                  <a:cubicBezTo>
                    <a:pt x="56" y="21"/>
                    <a:pt x="57" y="19"/>
                    <a:pt x="57" y="18"/>
                  </a:cubicBezTo>
                  <a:cubicBezTo>
                    <a:pt x="57" y="15"/>
                    <a:pt x="57" y="15"/>
                    <a:pt x="59" y="14"/>
                  </a:cubicBezTo>
                  <a:cubicBezTo>
                    <a:pt x="61" y="12"/>
                    <a:pt x="63" y="9"/>
                    <a:pt x="65" y="7"/>
                  </a:cubicBezTo>
                  <a:cubicBezTo>
                    <a:pt x="60" y="5"/>
                    <a:pt x="57" y="3"/>
                    <a:pt x="54" y="0"/>
                  </a:cubicBezTo>
                  <a:cubicBezTo>
                    <a:pt x="52" y="2"/>
                    <a:pt x="48" y="8"/>
                    <a:pt x="45" y="7"/>
                  </a:cubicBezTo>
                  <a:cubicBezTo>
                    <a:pt x="42" y="7"/>
                    <a:pt x="40" y="7"/>
                    <a:pt x="38" y="7"/>
                  </a:cubicBezTo>
                  <a:cubicBezTo>
                    <a:pt x="35" y="7"/>
                    <a:pt x="35" y="7"/>
                    <a:pt x="32" y="5"/>
                  </a:cubicBezTo>
                  <a:cubicBezTo>
                    <a:pt x="30" y="3"/>
                    <a:pt x="30" y="3"/>
                    <a:pt x="27" y="4"/>
                  </a:cubicBezTo>
                  <a:cubicBezTo>
                    <a:pt x="24" y="5"/>
                    <a:pt x="25" y="6"/>
                    <a:pt x="26" y="9"/>
                  </a:cubicBezTo>
                  <a:cubicBezTo>
                    <a:pt x="26" y="13"/>
                    <a:pt x="26" y="18"/>
                    <a:pt x="23" y="21"/>
                  </a:cubicBezTo>
                  <a:cubicBezTo>
                    <a:pt x="22" y="22"/>
                    <a:pt x="21" y="25"/>
                    <a:pt x="22" y="26"/>
                  </a:cubicBezTo>
                  <a:cubicBezTo>
                    <a:pt x="23" y="27"/>
                    <a:pt x="23" y="28"/>
                    <a:pt x="24" y="29"/>
                  </a:cubicBezTo>
                  <a:cubicBezTo>
                    <a:pt x="25" y="30"/>
                    <a:pt x="23" y="31"/>
                    <a:pt x="22" y="31"/>
                  </a:cubicBezTo>
                  <a:cubicBezTo>
                    <a:pt x="21" y="32"/>
                    <a:pt x="18" y="32"/>
                    <a:pt x="17" y="33"/>
                  </a:cubicBezTo>
                  <a:cubicBezTo>
                    <a:pt x="14" y="33"/>
                    <a:pt x="15" y="37"/>
                    <a:pt x="15" y="39"/>
                  </a:cubicBezTo>
                  <a:cubicBezTo>
                    <a:pt x="15" y="41"/>
                    <a:pt x="16" y="42"/>
                    <a:pt x="16" y="44"/>
                  </a:cubicBezTo>
                  <a:cubicBezTo>
                    <a:pt x="16" y="46"/>
                    <a:pt x="14" y="47"/>
                    <a:pt x="14" y="48"/>
                  </a:cubicBezTo>
                  <a:cubicBezTo>
                    <a:pt x="14" y="51"/>
                    <a:pt x="11" y="54"/>
                    <a:pt x="10" y="56"/>
                  </a:cubicBezTo>
                  <a:cubicBezTo>
                    <a:pt x="9" y="57"/>
                    <a:pt x="7" y="58"/>
                    <a:pt x="6" y="59"/>
                  </a:cubicBezTo>
                  <a:cubicBezTo>
                    <a:pt x="4" y="61"/>
                    <a:pt x="3" y="62"/>
                    <a:pt x="2" y="65"/>
                  </a:cubicBezTo>
                  <a:cubicBezTo>
                    <a:pt x="0" y="70"/>
                    <a:pt x="7" y="73"/>
                    <a:pt x="11" y="75"/>
                  </a:cubicBezTo>
                  <a:cubicBezTo>
                    <a:pt x="15" y="77"/>
                    <a:pt x="14" y="82"/>
                    <a:pt x="14" y="86"/>
                  </a:cubicBezTo>
                  <a:cubicBezTo>
                    <a:pt x="15" y="86"/>
                    <a:pt x="18" y="85"/>
                    <a:pt x="19" y="86"/>
                  </a:cubicBezTo>
                  <a:cubicBezTo>
                    <a:pt x="22" y="87"/>
                    <a:pt x="20" y="89"/>
                    <a:pt x="21" y="91"/>
                  </a:cubicBezTo>
                  <a:cubicBezTo>
                    <a:pt x="21" y="92"/>
                    <a:pt x="23" y="93"/>
                    <a:pt x="24" y="95"/>
                  </a:cubicBezTo>
                  <a:cubicBezTo>
                    <a:pt x="25" y="97"/>
                    <a:pt x="26" y="98"/>
                    <a:pt x="27" y="100"/>
                  </a:cubicBezTo>
                  <a:cubicBezTo>
                    <a:pt x="28" y="103"/>
                    <a:pt x="27" y="104"/>
                    <a:pt x="30" y="105"/>
                  </a:cubicBezTo>
                  <a:cubicBezTo>
                    <a:pt x="31" y="105"/>
                    <a:pt x="34" y="105"/>
                    <a:pt x="35" y="105"/>
                  </a:cubicBezTo>
                  <a:cubicBezTo>
                    <a:pt x="37" y="104"/>
                    <a:pt x="39" y="104"/>
                    <a:pt x="40" y="102"/>
                  </a:cubicBezTo>
                  <a:cubicBezTo>
                    <a:pt x="42" y="100"/>
                    <a:pt x="42" y="99"/>
                    <a:pt x="42" y="97"/>
                  </a:cubicBezTo>
                  <a:cubicBezTo>
                    <a:pt x="45" y="98"/>
                    <a:pt x="46" y="99"/>
                    <a:pt x="47" y="102"/>
                  </a:cubicBezTo>
                  <a:cubicBezTo>
                    <a:pt x="48" y="103"/>
                    <a:pt x="49" y="104"/>
                    <a:pt x="50" y="105"/>
                  </a:cubicBezTo>
                  <a:cubicBezTo>
                    <a:pt x="50" y="105"/>
                    <a:pt x="53" y="103"/>
                    <a:pt x="53" y="103"/>
                  </a:cubicBezTo>
                  <a:cubicBezTo>
                    <a:pt x="54" y="102"/>
                    <a:pt x="59" y="98"/>
                    <a:pt x="60" y="99"/>
                  </a:cubicBezTo>
                  <a:cubicBezTo>
                    <a:pt x="63" y="100"/>
                    <a:pt x="64" y="102"/>
                    <a:pt x="67" y="104"/>
                  </a:cubicBezTo>
                  <a:cubicBezTo>
                    <a:pt x="68" y="103"/>
                    <a:pt x="67" y="101"/>
                    <a:pt x="67" y="100"/>
                  </a:cubicBezTo>
                  <a:cubicBezTo>
                    <a:pt x="67" y="99"/>
                    <a:pt x="69" y="97"/>
                    <a:pt x="70" y="97"/>
                  </a:cubicBezTo>
                  <a:cubicBezTo>
                    <a:pt x="69" y="96"/>
                    <a:pt x="68" y="95"/>
                    <a:pt x="67" y="95"/>
                  </a:cubicBezTo>
                  <a:cubicBezTo>
                    <a:pt x="69" y="93"/>
                    <a:pt x="67" y="93"/>
                    <a:pt x="67" y="90"/>
                  </a:cubicBezTo>
                  <a:cubicBezTo>
                    <a:pt x="68" y="89"/>
                    <a:pt x="70" y="88"/>
                    <a:pt x="70" y="86"/>
                  </a:cubicBezTo>
                  <a:cubicBezTo>
                    <a:pt x="71" y="85"/>
                    <a:pt x="70" y="84"/>
                    <a:pt x="68" y="84"/>
                  </a:cubicBezTo>
                  <a:cubicBezTo>
                    <a:pt x="65" y="83"/>
                    <a:pt x="65" y="84"/>
                    <a:pt x="63" y="81"/>
                  </a:cubicBezTo>
                  <a:cubicBezTo>
                    <a:pt x="65" y="82"/>
                    <a:pt x="71" y="84"/>
                    <a:pt x="71" y="82"/>
                  </a:cubicBezTo>
                  <a:cubicBezTo>
                    <a:pt x="72" y="80"/>
                    <a:pt x="73" y="79"/>
                    <a:pt x="74" y="77"/>
                  </a:cubicBezTo>
                  <a:cubicBezTo>
                    <a:pt x="75" y="76"/>
                    <a:pt x="73" y="75"/>
                    <a:pt x="72" y="73"/>
                  </a:cubicBezTo>
                  <a:cubicBezTo>
                    <a:pt x="74" y="74"/>
                    <a:pt x="74" y="72"/>
                    <a:pt x="75" y="70"/>
                  </a:cubicBezTo>
                  <a:cubicBezTo>
                    <a:pt x="76" y="71"/>
                    <a:pt x="78" y="73"/>
                    <a:pt x="78" y="75"/>
                  </a:cubicBezTo>
                  <a:cubicBezTo>
                    <a:pt x="80" y="73"/>
                    <a:pt x="81" y="73"/>
                    <a:pt x="81" y="71"/>
                  </a:cubicBezTo>
                  <a:cubicBezTo>
                    <a:pt x="82" y="69"/>
                    <a:pt x="83" y="70"/>
                    <a:pt x="85" y="70"/>
                  </a:cubicBezTo>
                  <a:cubicBezTo>
                    <a:pt x="84" y="68"/>
                    <a:pt x="83" y="63"/>
                    <a:pt x="81" y="61"/>
                  </a:cubicBezTo>
                  <a:cubicBezTo>
                    <a:pt x="79" y="60"/>
                    <a:pt x="78" y="62"/>
                    <a:pt x="77" y="61"/>
                  </a:cubicBezTo>
                  <a:cubicBezTo>
                    <a:pt x="75" y="61"/>
                    <a:pt x="73" y="60"/>
                    <a:pt x="72" y="59"/>
                  </a:cubicBezTo>
                  <a:cubicBezTo>
                    <a:pt x="75" y="61"/>
                    <a:pt x="78" y="61"/>
                    <a:pt x="81" y="59"/>
                  </a:cubicBezTo>
                  <a:cubicBezTo>
                    <a:pt x="82" y="59"/>
                    <a:pt x="84" y="56"/>
                    <a:pt x="83" y="56"/>
                  </a:cubicBezTo>
                  <a:cubicBezTo>
                    <a:pt x="81" y="55"/>
                    <a:pt x="79" y="54"/>
                    <a:pt x="81" y="53"/>
                  </a:cubicBezTo>
                  <a:cubicBezTo>
                    <a:pt x="81" y="52"/>
                    <a:pt x="80" y="50"/>
                    <a:pt x="80" y="50"/>
                  </a:cubicBezTo>
                  <a:cubicBezTo>
                    <a:pt x="78" y="50"/>
                    <a:pt x="77" y="50"/>
                    <a:pt x="76" y="50"/>
                  </a:cubicBezTo>
                  <a:cubicBezTo>
                    <a:pt x="77" y="48"/>
                    <a:pt x="78" y="46"/>
                    <a:pt x="79" y="44"/>
                  </a:cubicBezTo>
                </a:path>
              </a:pathLst>
            </a:custGeom>
            <a:solidFill>
              <a:srgbClr val="F5F1EF"/>
            </a:solidFill>
            <a:ln algn="ctr" cap="rnd" w="3175">
              <a:solidFill>
                <a:srgbClr val="C8C1BC"/>
              </a:solidFill>
              <a:round/>
              <a:headEnd/>
              <a:tailEnd/>
            </a:ln>
          </p:spPr>
          <p:txBody>
            <a:bodyPr/>
            <a:lstStyle/>
            <a:p>
              <a:endParaRPr altLang="en-US" dirty="0" lang="zh-CN" sz="1800">
                <a:latin typeface="+mj-ea"/>
                <a:ea typeface="+mj-ea"/>
              </a:endParaRPr>
            </a:p>
          </p:txBody>
        </p:sp>
        <p:sp>
          <p:nvSpPr>
            <p:cNvPr id="18495" name="Freeform 31"/>
            <p:cNvSpPr>
              <a:spLocks noChangeAspect="1"/>
            </p:cNvSpPr>
            <p:nvPr/>
          </p:nvSpPr>
          <p:spPr bwMode="gray">
            <a:xfrm>
              <a:off x="3885504" y="3891185"/>
              <a:ext cx="327973" cy="437921"/>
            </a:xfrm>
            <a:custGeom>
              <a:avLst/>
              <a:gdLst>
                <a:gd fmla="*/ 2147483647 w 95" name="T0"/>
                <a:gd fmla="*/ 2147483647 h 130" name="T1"/>
                <a:gd fmla="*/ 2147483647 w 95" name="T2"/>
                <a:gd fmla="*/ 2147483647 h 130" name="T3"/>
                <a:gd fmla="*/ 2147483647 w 95" name="T4"/>
                <a:gd fmla="*/ 2147483647 h 130" name="T5"/>
                <a:gd fmla="*/ 2147483647 w 95" name="T6"/>
                <a:gd fmla="*/ 2147483647 h 130" name="T7"/>
                <a:gd fmla="*/ 2147483647 w 95" name="T8"/>
                <a:gd fmla="*/ 2147483647 h 130" name="T9"/>
                <a:gd fmla="*/ 2147483647 w 95" name="T10"/>
                <a:gd fmla="*/ 2147483647 h 130" name="T11"/>
                <a:gd fmla="*/ 2147483647 w 95" name="T12"/>
                <a:gd fmla="*/ 2147483647 h 130" name="T13"/>
                <a:gd fmla="*/ 2147483647 w 95" name="T14"/>
                <a:gd fmla="*/ 2147483647 h 130" name="T15"/>
                <a:gd fmla="*/ 2147483647 w 95" name="T16"/>
                <a:gd fmla="*/ 2147483647 h 130" name="T17"/>
                <a:gd fmla="*/ 2147483647 w 95" name="T18"/>
                <a:gd fmla="*/ 2147483647 h 130" name="T19"/>
                <a:gd fmla="*/ 2147483647 w 95" name="T20"/>
                <a:gd fmla="*/ 2147483647 h 130" name="T21"/>
                <a:gd fmla="*/ 2147483647 w 95" name="T22"/>
                <a:gd fmla="*/ 2147483647 h 130" name="T23"/>
                <a:gd fmla="*/ 2147483647 w 95" name="T24"/>
                <a:gd fmla="*/ 2147483647 h 130" name="T25"/>
                <a:gd fmla="*/ 2147483647 w 95" name="T26"/>
                <a:gd fmla="*/ 2147483647 h 130" name="T27"/>
                <a:gd fmla="*/ 2147483647 w 95" name="T28"/>
                <a:gd fmla="*/ 2147483647 h 130" name="T29"/>
                <a:gd fmla="*/ 2147483647 w 95" name="T30"/>
                <a:gd fmla="*/ 2147483647 h 130" name="T31"/>
                <a:gd fmla="*/ 2147483647 w 95" name="T32"/>
                <a:gd fmla="*/ 2147483647 h 130" name="T33"/>
                <a:gd fmla="*/ 2147483647 w 95" name="T34"/>
                <a:gd fmla="*/ 2147483647 h 130" name="T35"/>
                <a:gd fmla="*/ 2147483647 w 95" name="T36"/>
                <a:gd fmla="*/ 2147483647 h 130" name="T37"/>
                <a:gd fmla="*/ 2147483647 w 95" name="T38"/>
                <a:gd fmla="*/ 2147483647 h 130" name="T39"/>
                <a:gd fmla="*/ 2147483647 w 95" name="T40"/>
                <a:gd fmla="*/ 2147483647 h 130" name="T41"/>
                <a:gd fmla="*/ 2147483647 w 95" name="T42"/>
                <a:gd fmla="*/ 2147483647 h 130" name="T43"/>
                <a:gd fmla="*/ 2147483647 w 95" name="T44"/>
                <a:gd fmla="*/ 2147483647 h 130" name="T45"/>
                <a:gd fmla="*/ 2147483647 w 95" name="T46"/>
                <a:gd fmla="*/ 2147483647 h 130" name="T47"/>
                <a:gd fmla="*/ 2147483647 w 95" name="T48"/>
                <a:gd fmla="*/ 2147483647 h 130" name="T49"/>
                <a:gd fmla="*/ 2147483647 w 95" name="T50"/>
                <a:gd fmla="*/ 2147483647 h 130" name="T51"/>
                <a:gd fmla="*/ 2147483647 w 95" name="T52"/>
                <a:gd fmla="*/ 2147483647 h 130" name="T53"/>
                <a:gd fmla="*/ 2147483647 w 95" name="T54"/>
                <a:gd fmla="*/ 2147483647 h 130" name="T55"/>
                <a:gd fmla="*/ 2147483647 w 95" name="T56"/>
                <a:gd fmla="*/ 2147483647 h 130" name="T57"/>
                <a:gd fmla="*/ 2147483647 w 95" name="T58"/>
                <a:gd fmla="*/ 2147483647 h 130" name="T59"/>
                <a:gd fmla="*/ 2147483647 w 95" name="T60"/>
                <a:gd fmla="*/ 2147483647 h 130" name="T61"/>
                <a:gd fmla="*/ 2147483647 w 95" name="T62"/>
                <a:gd fmla="*/ 2147483647 h 130" name="T63"/>
                <a:gd fmla="*/ 2147483647 w 95" name="T64"/>
                <a:gd fmla="*/ 2147483647 h 130" name="T65"/>
                <a:gd fmla="*/ 2147483647 w 95" name="T66"/>
                <a:gd fmla="*/ 2147483647 h 130" name="T67"/>
                <a:gd fmla="*/ 2147483647 w 95" name="T68"/>
                <a:gd fmla="*/ 2147483647 h 130" name="T69"/>
                <a:gd fmla="*/ 2147483647 w 95" name="T70"/>
                <a:gd fmla="*/ 2147483647 h 130" name="T71"/>
                <a:gd fmla="*/ 2147483647 w 95" name="T72"/>
                <a:gd fmla="*/ 2147483647 h 130" name="T73"/>
                <a:gd fmla="*/ 2147483647 w 95" name="T74"/>
                <a:gd fmla="*/ 2147483647 h 130" name="T75"/>
                <a:gd fmla="*/ 2147483647 w 95" name="T76"/>
                <a:gd fmla="*/ 2147483647 h 130" name="T77"/>
                <a:gd fmla="*/ 2147483647 w 95" name="T78"/>
                <a:gd fmla="*/ 2147483647 h 130" name="T79"/>
                <a:gd fmla="*/ 2147483647 w 95" name="T80"/>
                <a:gd fmla="*/ 2147483647 h 130" name="T81"/>
                <a:gd fmla="*/ 2147483647 w 95" name="T82"/>
                <a:gd fmla="*/ 2147483647 h 130" name="T83"/>
                <a:gd fmla="*/ 2147483647 w 95" name="T84"/>
                <a:gd fmla="*/ 2147483647 h 130" name="T85"/>
                <a:gd fmla="*/ 2147483647 w 95" name="T86"/>
                <a:gd fmla="*/ 2147483647 h 130" name="T87"/>
                <a:gd fmla="*/ 2147483647 w 95" name="T88"/>
                <a:gd fmla="*/ 2147483647 h 130" name="T89"/>
                <a:gd fmla="*/ 2147483647 w 95" name="T90"/>
                <a:gd fmla="*/ 2147483647 h 130" name="T91"/>
                <a:gd fmla="*/ 2147483647 w 95" name="T92"/>
                <a:gd fmla="*/ 2147483647 h 130" name="T93"/>
                <a:gd fmla="*/ 2147483647 w 95" name="T94"/>
                <a:gd fmla="*/ 2147483647 h 130" name="T95"/>
                <a:gd fmla="*/ 2147483647 w 95" name="T96"/>
                <a:gd fmla="*/ 2147483647 h 130" name="T97"/>
                <a:gd fmla="*/ 2147483647 w 95" name="T98"/>
                <a:gd fmla="*/ 2147483647 h 130" name="T99"/>
                <a:gd fmla="*/ 2147483647 w 95" name="T100"/>
                <a:gd fmla="*/ 2147483647 h 130"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w 95" name="T153"/>
                <a:gd fmla="*/ 0 h 130" name="T154"/>
                <a:gd fmla="*/ 95 w 95" name="T155"/>
                <a:gd fmla="*/ 130 h 130" name="T1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T156" l="T153" r="T155" t="T154"/>
              <a:pathLst>
                <a:path h="130" w="95">
                  <a:moveTo>
                    <a:pt x="88" y="14"/>
                  </a:moveTo>
                  <a:cubicBezTo>
                    <a:pt x="87" y="14"/>
                    <a:pt x="78" y="20"/>
                    <a:pt x="78" y="20"/>
                  </a:cubicBezTo>
                  <a:cubicBezTo>
                    <a:pt x="77" y="18"/>
                    <a:pt x="75" y="17"/>
                    <a:pt x="74" y="15"/>
                  </a:cubicBezTo>
                  <a:cubicBezTo>
                    <a:pt x="73" y="13"/>
                    <a:pt x="72" y="13"/>
                    <a:pt x="70" y="12"/>
                  </a:cubicBezTo>
                  <a:cubicBezTo>
                    <a:pt x="70" y="14"/>
                    <a:pt x="70" y="15"/>
                    <a:pt x="68" y="17"/>
                  </a:cubicBezTo>
                  <a:cubicBezTo>
                    <a:pt x="67" y="18"/>
                    <a:pt x="65" y="20"/>
                    <a:pt x="63" y="20"/>
                  </a:cubicBezTo>
                  <a:cubicBezTo>
                    <a:pt x="60" y="20"/>
                    <a:pt x="59" y="20"/>
                    <a:pt x="56" y="19"/>
                  </a:cubicBezTo>
                  <a:cubicBezTo>
                    <a:pt x="56" y="19"/>
                    <a:pt x="54" y="14"/>
                    <a:pt x="54" y="13"/>
                  </a:cubicBezTo>
                  <a:cubicBezTo>
                    <a:pt x="53" y="12"/>
                    <a:pt x="52" y="10"/>
                    <a:pt x="51" y="9"/>
                  </a:cubicBezTo>
                  <a:cubicBezTo>
                    <a:pt x="49" y="6"/>
                    <a:pt x="49" y="6"/>
                    <a:pt x="49" y="3"/>
                  </a:cubicBezTo>
                  <a:cubicBezTo>
                    <a:pt x="49" y="0"/>
                    <a:pt x="45" y="1"/>
                    <a:pt x="44" y="1"/>
                  </a:cubicBezTo>
                  <a:cubicBezTo>
                    <a:pt x="41" y="1"/>
                    <a:pt x="41" y="1"/>
                    <a:pt x="41" y="4"/>
                  </a:cubicBezTo>
                  <a:cubicBezTo>
                    <a:pt x="40" y="5"/>
                    <a:pt x="40" y="7"/>
                    <a:pt x="40" y="7"/>
                  </a:cubicBezTo>
                  <a:cubicBezTo>
                    <a:pt x="39" y="8"/>
                    <a:pt x="38" y="8"/>
                    <a:pt x="38" y="9"/>
                  </a:cubicBezTo>
                  <a:cubicBezTo>
                    <a:pt x="36" y="11"/>
                    <a:pt x="34" y="11"/>
                    <a:pt x="32" y="12"/>
                  </a:cubicBezTo>
                  <a:cubicBezTo>
                    <a:pt x="30" y="13"/>
                    <a:pt x="30" y="15"/>
                    <a:pt x="29" y="17"/>
                  </a:cubicBezTo>
                  <a:cubicBezTo>
                    <a:pt x="29" y="19"/>
                    <a:pt x="24" y="16"/>
                    <a:pt x="23" y="16"/>
                  </a:cubicBezTo>
                  <a:cubicBezTo>
                    <a:pt x="20" y="15"/>
                    <a:pt x="17" y="22"/>
                    <a:pt x="16" y="25"/>
                  </a:cubicBezTo>
                  <a:cubicBezTo>
                    <a:pt x="15" y="29"/>
                    <a:pt x="18" y="33"/>
                    <a:pt x="17" y="37"/>
                  </a:cubicBezTo>
                  <a:cubicBezTo>
                    <a:pt x="16" y="40"/>
                    <a:pt x="16" y="40"/>
                    <a:pt x="13" y="42"/>
                  </a:cubicBezTo>
                  <a:cubicBezTo>
                    <a:pt x="12" y="43"/>
                    <a:pt x="10" y="45"/>
                    <a:pt x="8" y="46"/>
                  </a:cubicBezTo>
                  <a:cubicBezTo>
                    <a:pt x="6" y="48"/>
                    <a:pt x="8" y="55"/>
                    <a:pt x="9" y="57"/>
                  </a:cubicBezTo>
                  <a:cubicBezTo>
                    <a:pt x="9" y="58"/>
                    <a:pt x="10" y="59"/>
                    <a:pt x="10" y="60"/>
                  </a:cubicBezTo>
                  <a:cubicBezTo>
                    <a:pt x="9" y="60"/>
                    <a:pt x="8" y="61"/>
                    <a:pt x="8" y="62"/>
                  </a:cubicBezTo>
                  <a:cubicBezTo>
                    <a:pt x="7" y="64"/>
                    <a:pt x="8" y="67"/>
                    <a:pt x="8" y="69"/>
                  </a:cubicBezTo>
                  <a:cubicBezTo>
                    <a:pt x="8" y="72"/>
                    <a:pt x="4" y="77"/>
                    <a:pt x="2" y="80"/>
                  </a:cubicBezTo>
                  <a:cubicBezTo>
                    <a:pt x="1" y="81"/>
                    <a:pt x="2" y="85"/>
                    <a:pt x="2" y="86"/>
                  </a:cubicBezTo>
                  <a:cubicBezTo>
                    <a:pt x="2" y="88"/>
                    <a:pt x="3" y="90"/>
                    <a:pt x="2" y="92"/>
                  </a:cubicBezTo>
                  <a:cubicBezTo>
                    <a:pt x="1" y="95"/>
                    <a:pt x="0" y="96"/>
                    <a:pt x="1" y="98"/>
                  </a:cubicBezTo>
                  <a:cubicBezTo>
                    <a:pt x="1" y="100"/>
                    <a:pt x="2" y="103"/>
                    <a:pt x="4" y="103"/>
                  </a:cubicBezTo>
                  <a:cubicBezTo>
                    <a:pt x="6" y="103"/>
                    <a:pt x="8" y="103"/>
                    <a:pt x="10" y="103"/>
                  </a:cubicBezTo>
                  <a:cubicBezTo>
                    <a:pt x="13" y="103"/>
                    <a:pt x="14" y="102"/>
                    <a:pt x="16" y="104"/>
                  </a:cubicBezTo>
                  <a:cubicBezTo>
                    <a:pt x="18" y="106"/>
                    <a:pt x="18" y="107"/>
                    <a:pt x="21" y="105"/>
                  </a:cubicBezTo>
                  <a:cubicBezTo>
                    <a:pt x="23" y="104"/>
                    <a:pt x="25" y="108"/>
                    <a:pt x="25" y="109"/>
                  </a:cubicBezTo>
                  <a:cubicBezTo>
                    <a:pt x="26" y="110"/>
                    <a:pt x="29" y="111"/>
                    <a:pt x="29" y="113"/>
                  </a:cubicBezTo>
                  <a:cubicBezTo>
                    <a:pt x="30" y="114"/>
                    <a:pt x="31" y="116"/>
                    <a:pt x="31" y="118"/>
                  </a:cubicBezTo>
                  <a:cubicBezTo>
                    <a:pt x="32" y="121"/>
                    <a:pt x="33" y="123"/>
                    <a:pt x="35" y="126"/>
                  </a:cubicBezTo>
                  <a:cubicBezTo>
                    <a:pt x="36" y="127"/>
                    <a:pt x="38" y="128"/>
                    <a:pt x="39" y="129"/>
                  </a:cubicBezTo>
                  <a:cubicBezTo>
                    <a:pt x="40" y="130"/>
                    <a:pt x="41" y="128"/>
                    <a:pt x="42" y="127"/>
                  </a:cubicBezTo>
                  <a:cubicBezTo>
                    <a:pt x="43" y="126"/>
                    <a:pt x="43" y="124"/>
                    <a:pt x="44" y="124"/>
                  </a:cubicBezTo>
                  <a:cubicBezTo>
                    <a:pt x="47" y="124"/>
                    <a:pt x="47" y="124"/>
                    <a:pt x="47" y="127"/>
                  </a:cubicBezTo>
                  <a:cubicBezTo>
                    <a:pt x="47" y="124"/>
                    <a:pt x="48" y="121"/>
                    <a:pt x="47" y="118"/>
                  </a:cubicBezTo>
                  <a:cubicBezTo>
                    <a:pt x="49" y="118"/>
                    <a:pt x="50" y="118"/>
                    <a:pt x="51" y="119"/>
                  </a:cubicBezTo>
                  <a:cubicBezTo>
                    <a:pt x="50" y="120"/>
                    <a:pt x="50" y="121"/>
                    <a:pt x="50" y="122"/>
                  </a:cubicBezTo>
                  <a:cubicBezTo>
                    <a:pt x="51" y="120"/>
                    <a:pt x="51" y="118"/>
                    <a:pt x="52" y="117"/>
                  </a:cubicBezTo>
                  <a:cubicBezTo>
                    <a:pt x="53" y="114"/>
                    <a:pt x="52" y="113"/>
                    <a:pt x="54" y="112"/>
                  </a:cubicBezTo>
                  <a:cubicBezTo>
                    <a:pt x="56" y="111"/>
                    <a:pt x="56" y="108"/>
                    <a:pt x="54" y="108"/>
                  </a:cubicBezTo>
                  <a:cubicBezTo>
                    <a:pt x="52" y="108"/>
                    <a:pt x="49" y="108"/>
                    <a:pt x="48" y="107"/>
                  </a:cubicBezTo>
                  <a:cubicBezTo>
                    <a:pt x="49" y="107"/>
                    <a:pt x="51" y="106"/>
                    <a:pt x="52" y="106"/>
                  </a:cubicBezTo>
                  <a:cubicBezTo>
                    <a:pt x="54" y="107"/>
                    <a:pt x="54" y="105"/>
                    <a:pt x="54" y="104"/>
                  </a:cubicBezTo>
                  <a:cubicBezTo>
                    <a:pt x="55" y="103"/>
                    <a:pt x="55" y="102"/>
                    <a:pt x="55" y="102"/>
                  </a:cubicBezTo>
                  <a:cubicBezTo>
                    <a:pt x="56" y="101"/>
                    <a:pt x="58" y="103"/>
                    <a:pt x="59" y="102"/>
                  </a:cubicBezTo>
                  <a:cubicBezTo>
                    <a:pt x="61" y="101"/>
                    <a:pt x="63" y="100"/>
                    <a:pt x="66" y="100"/>
                  </a:cubicBezTo>
                  <a:cubicBezTo>
                    <a:pt x="68" y="100"/>
                    <a:pt x="68" y="99"/>
                    <a:pt x="68" y="97"/>
                  </a:cubicBezTo>
                  <a:cubicBezTo>
                    <a:pt x="69" y="96"/>
                    <a:pt x="69" y="95"/>
                    <a:pt x="69" y="94"/>
                  </a:cubicBezTo>
                  <a:cubicBezTo>
                    <a:pt x="68" y="94"/>
                    <a:pt x="66" y="94"/>
                    <a:pt x="66" y="94"/>
                  </a:cubicBezTo>
                  <a:cubicBezTo>
                    <a:pt x="66" y="92"/>
                    <a:pt x="66" y="91"/>
                    <a:pt x="66" y="90"/>
                  </a:cubicBezTo>
                  <a:cubicBezTo>
                    <a:pt x="68" y="91"/>
                    <a:pt x="69" y="92"/>
                    <a:pt x="71" y="90"/>
                  </a:cubicBezTo>
                  <a:cubicBezTo>
                    <a:pt x="72" y="89"/>
                    <a:pt x="73" y="88"/>
                    <a:pt x="74" y="86"/>
                  </a:cubicBezTo>
                  <a:cubicBezTo>
                    <a:pt x="73" y="86"/>
                    <a:pt x="72" y="86"/>
                    <a:pt x="71" y="86"/>
                  </a:cubicBezTo>
                  <a:cubicBezTo>
                    <a:pt x="71" y="83"/>
                    <a:pt x="72" y="83"/>
                    <a:pt x="69" y="81"/>
                  </a:cubicBezTo>
                  <a:cubicBezTo>
                    <a:pt x="70" y="80"/>
                    <a:pt x="71" y="80"/>
                    <a:pt x="73" y="79"/>
                  </a:cubicBezTo>
                  <a:cubicBezTo>
                    <a:pt x="73" y="82"/>
                    <a:pt x="73" y="82"/>
                    <a:pt x="76" y="82"/>
                  </a:cubicBezTo>
                  <a:cubicBezTo>
                    <a:pt x="76" y="81"/>
                    <a:pt x="76" y="80"/>
                    <a:pt x="75" y="79"/>
                  </a:cubicBezTo>
                  <a:cubicBezTo>
                    <a:pt x="78" y="80"/>
                    <a:pt x="78" y="80"/>
                    <a:pt x="80" y="77"/>
                  </a:cubicBezTo>
                  <a:cubicBezTo>
                    <a:pt x="78" y="77"/>
                    <a:pt x="76" y="76"/>
                    <a:pt x="74" y="75"/>
                  </a:cubicBezTo>
                  <a:cubicBezTo>
                    <a:pt x="75" y="75"/>
                    <a:pt x="76" y="74"/>
                    <a:pt x="76" y="73"/>
                  </a:cubicBezTo>
                  <a:cubicBezTo>
                    <a:pt x="77" y="72"/>
                    <a:pt x="77" y="70"/>
                    <a:pt x="77" y="69"/>
                  </a:cubicBezTo>
                  <a:cubicBezTo>
                    <a:pt x="79" y="69"/>
                    <a:pt x="82" y="72"/>
                    <a:pt x="83" y="74"/>
                  </a:cubicBezTo>
                  <a:cubicBezTo>
                    <a:pt x="83" y="73"/>
                    <a:pt x="84" y="72"/>
                    <a:pt x="84" y="71"/>
                  </a:cubicBezTo>
                  <a:cubicBezTo>
                    <a:pt x="84" y="72"/>
                    <a:pt x="85" y="73"/>
                    <a:pt x="85" y="74"/>
                  </a:cubicBezTo>
                  <a:cubicBezTo>
                    <a:pt x="85" y="72"/>
                    <a:pt x="85" y="71"/>
                    <a:pt x="85" y="69"/>
                  </a:cubicBezTo>
                  <a:cubicBezTo>
                    <a:pt x="84" y="67"/>
                    <a:pt x="83" y="68"/>
                    <a:pt x="81" y="67"/>
                  </a:cubicBezTo>
                  <a:cubicBezTo>
                    <a:pt x="82" y="65"/>
                    <a:pt x="83" y="63"/>
                    <a:pt x="83" y="60"/>
                  </a:cubicBezTo>
                  <a:cubicBezTo>
                    <a:pt x="83" y="59"/>
                    <a:pt x="84" y="57"/>
                    <a:pt x="84" y="56"/>
                  </a:cubicBezTo>
                  <a:cubicBezTo>
                    <a:pt x="84" y="56"/>
                    <a:pt x="81" y="55"/>
                    <a:pt x="81" y="56"/>
                  </a:cubicBezTo>
                  <a:cubicBezTo>
                    <a:pt x="79" y="58"/>
                    <a:pt x="77" y="60"/>
                    <a:pt x="74" y="60"/>
                  </a:cubicBezTo>
                  <a:cubicBezTo>
                    <a:pt x="74" y="60"/>
                    <a:pt x="73" y="58"/>
                    <a:pt x="72" y="57"/>
                  </a:cubicBezTo>
                  <a:cubicBezTo>
                    <a:pt x="72" y="56"/>
                    <a:pt x="70" y="56"/>
                    <a:pt x="69" y="56"/>
                  </a:cubicBezTo>
                  <a:cubicBezTo>
                    <a:pt x="71" y="56"/>
                    <a:pt x="73" y="56"/>
                    <a:pt x="74" y="57"/>
                  </a:cubicBezTo>
                  <a:cubicBezTo>
                    <a:pt x="75" y="58"/>
                    <a:pt x="77" y="57"/>
                    <a:pt x="78" y="58"/>
                  </a:cubicBezTo>
                  <a:cubicBezTo>
                    <a:pt x="80" y="53"/>
                    <a:pt x="82" y="49"/>
                    <a:pt x="87" y="47"/>
                  </a:cubicBezTo>
                  <a:cubicBezTo>
                    <a:pt x="85" y="46"/>
                    <a:pt x="84" y="46"/>
                    <a:pt x="82" y="46"/>
                  </a:cubicBezTo>
                  <a:cubicBezTo>
                    <a:pt x="80" y="47"/>
                    <a:pt x="81" y="46"/>
                    <a:pt x="80" y="44"/>
                  </a:cubicBezTo>
                  <a:cubicBezTo>
                    <a:pt x="81" y="44"/>
                    <a:pt x="82" y="44"/>
                    <a:pt x="83" y="45"/>
                  </a:cubicBezTo>
                  <a:cubicBezTo>
                    <a:pt x="83" y="43"/>
                    <a:pt x="83" y="42"/>
                    <a:pt x="82" y="41"/>
                  </a:cubicBezTo>
                  <a:cubicBezTo>
                    <a:pt x="80" y="40"/>
                    <a:pt x="78" y="39"/>
                    <a:pt x="77" y="38"/>
                  </a:cubicBezTo>
                  <a:cubicBezTo>
                    <a:pt x="80" y="37"/>
                    <a:pt x="80" y="37"/>
                    <a:pt x="81" y="34"/>
                  </a:cubicBezTo>
                  <a:cubicBezTo>
                    <a:pt x="81" y="35"/>
                    <a:pt x="82" y="36"/>
                    <a:pt x="82" y="37"/>
                  </a:cubicBezTo>
                  <a:cubicBezTo>
                    <a:pt x="84" y="36"/>
                    <a:pt x="85" y="36"/>
                    <a:pt x="86" y="34"/>
                  </a:cubicBezTo>
                  <a:cubicBezTo>
                    <a:pt x="88" y="36"/>
                    <a:pt x="85" y="39"/>
                    <a:pt x="84" y="41"/>
                  </a:cubicBezTo>
                  <a:cubicBezTo>
                    <a:pt x="85" y="41"/>
                    <a:pt x="85" y="40"/>
                    <a:pt x="86" y="39"/>
                  </a:cubicBezTo>
                  <a:cubicBezTo>
                    <a:pt x="86" y="39"/>
                    <a:pt x="88" y="39"/>
                    <a:pt x="88" y="38"/>
                  </a:cubicBezTo>
                  <a:cubicBezTo>
                    <a:pt x="89" y="36"/>
                    <a:pt x="89" y="36"/>
                    <a:pt x="88" y="33"/>
                  </a:cubicBezTo>
                  <a:cubicBezTo>
                    <a:pt x="88" y="32"/>
                    <a:pt x="88" y="31"/>
                    <a:pt x="88" y="31"/>
                  </a:cubicBezTo>
                  <a:cubicBezTo>
                    <a:pt x="88" y="29"/>
                    <a:pt x="89" y="30"/>
                    <a:pt x="89" y="29"/>
                  </a:cubicBezTo>
                  <a:cubicBezTo>
                    <a:pt x="91" y="27"/>
                    <a:pt x="91" y="26"/>
                    <a:pt x="90" y="24"/>
                  </a:cubicBezTo>
                  <a:cubicBezTo>
                    <a:pt x="91" y="24"/>
                    <a:pt x="93" y="24"/>
                    <a:pt x="93" y="23"/>
                  </a:cubicBezTo>
                  <a:cubicBezTo>
                    <a:pt x="94" y="22"/>
                    <a:pt x="91" y="21"/>
                    <a:pt x="91" y="21"/>
                  </a:cubicBezTo>
                  <a:cubicBezTo>
                    <a:pt x="92" y="21"/>
                    <a:pt x="93" y="21"/>
                    <a:pt x="94" y="21"/>
                  </a:cubicBezTo>
                  <a:cubicBezTo>
                    <a:pt x="93" y="20"/>
                    <a:pt x="94" y="20"/>
                    <a:pt x="94" y="19"/>
                  </a:cubicBezTo>
                  <a:cubicBezTo>
                    <a:pt x="95" y="19"/>
                    <a:pt x="93" y="17"/>
                    <a:pt x="93" y="17"/>
                  </a:cubicBezTo>
                  <a:cubicBezTo>
                    <a:pt x="91" y="15"/>
                    <a:pt x="89" y="15"/>
                    <a:pt x="88" y="14"/>
                  </a:cubicBezTo>
                </a:path>
              </a:pathLst>
            </a:custGeom>
            <a:solidFill>
              <a:srgbClr val="F5F1EF"/>
            </a:solidFill>
            <a:ln algn="ctr" cap="rnd" w="3175">
              <a:solidFill>
                <a:srgbClr val="C8C1BC"/>
              </a:solidFill>
              <a:round/>
              <a:headEnd/>
              <a:tailEnd/>
            </a:ln>
          </p:spPr>
          <p:txBody>
            <a:bodyPr/>
            <a:lstStyle/>
            <a:p>
              <a:endParaRPr altLang="en-US" dirty="0" lang="zh-CN" sz="1800">
                <a:latin typeface="+mj-ea"/>
                <a:ea typeface="+mj-ea"/>
              </a:endParaRPr>
            </a:p>
          </p:txBody>
        </p:sp>
        <p:sp>
          <p:nvSpPr>
            <p:cNvPr id="18496" name="Freeform 32"/>
            <p:cNvSpPr>
              <a:spLocks noChangeAspect="1"/>
            </p:cNvSpPr>
            <p:nvPr/>
          </p:nvSpPr>
          <p:spPr bwMode="gray">
            <a:xfrm>
              <a:off x="3676403" y="3372631"/>
              <a:ext cx="399583" cy="451823"/>
            </a:xfrm>
            <a:custGeom>
              <a:avLst/>
              <a:gdLst>
                <a:gd fmla="*/ 2147483647 w 115" name="T0"/>
                <a:gd fmla="*/ 2147483647 h 134" name="T1"/>
                <a:gd fmla="*/ 2147483647 w 115" name="T2"/>
                <a:gd fmla="*/ 2147483647 h 134" name="T3"/>
                <a:gd fmla="*/ 2147483647 w 115" name="T4"/>
                <a:gd fmla="*/ 2147483647 h 134" name="T5"/>
                <a:gd fmla="*/ 2147483647 w 115" name="T6"/>
                <a:gd fmla="*/ 2147483647 h 134" name="T7"/>
                <a:gd fmla="*/ 2147483647 w 115" name="T8"/>
                <a:gd fmla="*/ 2147483647 h 134" name="T9"/>
                <a:gd fmla="*/ 2147483647 w 115" name="T10"/>
                <a:gd fmla="*/ 2147483647 h 134" name="T11"/>
                <a:gd fmla="*/ 2147483647 w 115" name="T12"/>
                <a:gd fmla="*/ 2147483647 h 134" name="T13"/>
                <a:gd fmla="*/ 2147483647 w 115" name="T14"/>
                <a:gd fmla="*/ 2147483647 h 134" name="T15"/>
                <a:gd fmla="*/ 2147483647 w 115" name="T16"/>
                <a:gd fmla="*/ 2147483647 h 134" name="T17"/>
                <a:gd fmla="*/ 2147483647 w 115" name="T18"/>
                <a:gd fmla="*/ 2147483647 h 134" name="T19"/>
                <a:gd fmla="*/ 2147483647 w 115" name="T20"/>
                <a:gd fmla="*/ 2147483647 h 134" name="T21"/>
                <a:gd fmla="*/ 2147483647 w 115" name="T22"/>
                <a:gd fmla="*/ 2147483647 h 134" name="T23"/>
                <a:gd fmla="*/ 2147483647 w 115" name="T24"/>
                <a:gd fmla="*/ 2147483647 h 134" name="T25"/>
                <a:gd fmla="*/ 2147483647 w 115" name="T26"/>
                <a:gd fmla="*/ 2147483647 h 134" name="T27"/>
                <a:gd fmla="*/ 2147483647 w 115" name="T28"/>
                <a:gd fmla="*/ 2147483647 h 134" name="T29"/>
                <a:gd fmla="*/ 2147483647 w 115" name="T30"/>
                <a:gd fmla="*/ 2147483647 h 134" name="T31"/>
                <a:gd fmla="*/ 2147483647 w 115" name="T32"/>
                <a:gd fmla="*/ 2147483647 h 134" name="T33"/>
                <a:gd fmla="*/ 2147483647 w 115" name="T34"/>
                <a:gd fmla="*/ 2147483647 h 134" name="T35"/>
                <a:gd fmla="*/ 2147483647 w 115" name="T36"/>
                <a:gd fmla="*/ 2147483647 h 134" name="T37"/>
                <a:gd fmla="*/ 2147483647 w 115" name="T38"/>
                <a:gd fmla="*/ 2147483647 h 134" name="T39"/>
                <a:gd fmla="*/ 2147483647 w 115" name="T40"/>
                <a:gd fmla="*/ 2147483647 h 134" name="T41"/>
                <a:gd fmla="*/ 2147483647 w 115" name="T42"/>
                <a:gd fmla="*/ 2147483647 h 134" name="T43"/>
                <a:gd fmla="*/ 2147483647 w 115" name="T44"/>
                <a:gd fmla="*/ 2147483647 h 134" name="T45"/>
                <a:gd fmla="*/ 2147483647 w 115" name="T46"/>
                <a:gd fmla="*/ 2147483647 h 134" name="T47"/>
                <a:gd fmla="*/ 2147483647 w 115" name="T48"/>
                <a:gd fmla="*/ 2147483647 h 134" name="T49"/>
                <a:gd fmla="*/ 2147483647 w 115" name="T50"/>
                <a:gd fmla="*/ 2147483647 h 134" name="T51"/>
                <a:gd fmla="*/ 2147483647 w 115" name="T52"/>
                <a:gd fmla="*/ 2147483647 h 134" name="T53"/>
                <a:gd fmla="*/ 2147483647 w 115" name="T54"/>
                <a:gd fmla="*/ 2147483647 h 134" name="T55"/>
                <a:gd fmla="*/ 2147483647 w 115" name="T56"/>
                <a:gd fmla="*/ 2147483647 h 134" name="T57"/>
                <a:gd fmla="*/ 2147483647 w 115" name="T58"/>
                <a:gd fmla="*/ 2147483647 h 134" name="T59"/>
                <a:gd fmla="*/ 2147483647 w 115" name="T60"/>
                <a:gd fmla="*/ 2147483647 h 134" name="T61"/>
                <a:gd fmla="*/ 2147483647 w 115" name="T62"/>
                <a:gd fmla="*/ 2147483647 h 134" name="T63"/>
                <a:gd fmla="*/ 2147483647 w 115" name="T64"/>
                <a:gd fmla="*/ 2147483647 h 134" name="T65"/>
                <a:gd fmla="*/ 2147483647 w 115" name="T66"/>
                <a:gd fmla="*/ 2147483647 h 134" name="T67"/>
                <a:gd fmla="*/ 2147483647 w 115" name="T68"/>
                <a:gd fmla="*/ 2147483647 h 134" name="T69"/>
                <a:gd fmla="*/ 2147483647 w 115" name="T70"/>
                <a:gd fmla="*/ 2147483647 h 134" name="T71"/>
                <a:gd fmla="*/ 2147483647 w 115" name="T72"/>
                <a:gd fmla="*/ 2147483647 h 134" name="T73"/>
                <a:gd fmla="*/ 2147483647 w 115" name="T74"/>
                <a:gd fmla="*/ 2147483647 h 134" name="T75"/>
                <a:gd fmla="*/ 2147483647 w 115" name="T76"/>
                <a:gd fmla="*/ 2147483647 h 134" name="T77"/>
                <a:gd fmla="*/ 2147483647 w 115" name="T78"/>
                <a:gd fmla="*/ 2147483647 h 134" name="T79"/>
                <a:gd fmla="*/ 2147483647 w 115" name="T80"/>
                <a:gd fmla="*/ 2147483647 h 134" name="T81"/>
                <a:gd fmla="*/ 2147483647 w 115" name="T82"/>
                <a:gd fmla="*/ 2147483647 h 134" name="T83"/>
                <a:gd fmla="*/ 2147483647 w 115" name="T84"/>
                <a:gd fmla="*/ 2147483647 h 134" name="T85"/>
                <a:gd fmla="*/ 2147483647 w 115" name="T86"/>
                <a:gd fmla="*/ 2147483647 h 134"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15" name="T132"/>
                <a:gd fmla="*/ 0 h 134" name="T133"/>
                <a:gd fmla="*/ 115 w 115" name="T134"/>
                <a:gd fmla="*/ 134 h 134" name="T13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34" w="115">
                  <a:moveTo>
                    <a:pt x="20" y="7"/>
                  </a:moveTo>
                  <a:cubicBezTo>
                    <a:pt x="22" y="8"/>
                    <a:pt x="24" y="8"/>
                    <a:pt x="26" y="9"/>
                  </a:cubicBezTo>
                  <a:cubicBezTo>
                    <a:pt x="27" y="10"/>
                    <a:pt x="30" y="8"/>
                    <a:pt x="30" y="10"/>
                  </a:cubicBezTo>
                  <a:cubicBezTo>
                    <a:pt x="30" y="13"/>
                    <a:pt x="29" y="13"/>
                    <a:pt x="31" y="15"/>
                  </a:cubicBezTo>
                  <a:cubicBezTo>
                    <a:pt x="34" y="17"/>
                    <a:pt x="33" y="17"/>
                    <a:pt x="31" y="19"/>
                  </a:cubicBezTo>
                  <a:cubicBezTo>
                    <a:pt x="29" y="22"/>
                    <a:pt x="27" y="26"/>
                    <a:pt x="23" y="24"/>
                  </a:cubicBezTo>
                  <a:cubicBezTo>
                    <a:pt x="19" y="23"/>
                    <a:pt x="17" y="18"/>
                    <a:pt x="14" y="18"/>
                  </a:cubicBezTo>
                  <a:cubicBezTo>
                    <a:pt x="11" y="18"/>
                    <a:pt x="11" y="18"/>
                    <a:pt x="10" y="21"/>
                  </a:cubicBezTo>
                  <a:cubicBezTo>
                    <a:pt x="10" y="23"/>
                    <a:pt x="12" y="24"/>
                    <a:pt x="13" y="25"/>
                  </a:cubicBezTo>
                  <a:cubicBezTo>
                    <a:pt x="13" y="26"/>
                    <a:pt x="13" y="30"/>
                    <a:pt x="13" y="30"/>
                  </a:cubicBezTo>
                  <a:cubicBezTo>
                    <a:pt x="12" y="32"/>
                    <a:pt x="10" y="33"/>
                    <a:pt x="9" y="35"/>
                  </a:cubicBezTo>
                  <a:cubicBezTo>
                    <a:pt x="7" y="36"/>
                    <a:pt x="10" y="44"/>
                    <a:pt x="8" y="45"/>
                  </a:cubicBezTo>
                  <a:cubicBezTo>
                    <a:pt x="7" y="46"/>
                    <a:pt x="5" y="47"/>
                    <a:pt x="3" y="47"/>
                  </a:cubicBezTo>
                  <a:cubicBezTo>
                    <a:pt x="0" y="47"/>
                    <a:pt x="1" y="47"/>
                    <a:pt x="1" y="49"/>
                  </a:cubicBezTo>
                  <a:cubicBezTo>
                    <a:pt x="2" y="48"/>
                    <a:pt x="4" y="50"/>
                    <a:pt x="6" y="51"/>
                  </a:cubicBezTo>
                  <a:cubicBezTo>
                    <a:pt x="8" y="52"/>
                    <a:pt x="8" y="51"/>
                    <a:pt x="8" y="53"/>
                  </a:cubicBezTo>
                  <a:cubicBezTo>
                    <a:pt x="9" y="55"/>
                    <a:pt x="9" y="56"/>
                    <a:pt x="9" y="57"/>
                  </a:cubicBezTo>
                  <a:cubicBezTo>
                    <a:pt x="9" y="59"/>
                    <a:pt x="9" y="58"/>
                    <a:pt x="11" y="58"/>
                  </a:cubicBezTo>
                  <a:cubicBezTo>
                    <a:pt x="13" y="58"/>
                    <a:pt x="13" y="59"/>
                    <a:pt x="15" y="60"/>
                  </a:cubicBezTo>
                  <a:cubicBezTo>
                    <a:pt x="15" y="61"/>
                    <a:pt x="16" y="62"/>
                    <a:pt x="18" y="62"/>
                  </a:cubicBezTo>
                  <a:cubicBezTo>
                    <a:pt x="20" y="61"/>
                    <a:pt x="22" y="58"/>
                    <a:pt x="24" y="56"/>
                  </a:cubicBezTo>
                  <a:cubicBezTo>
                    <a:pt x="25" y="60"/>
                    <a:pt x="26" y="64"/>
                    <a:pt x="28" y="68"/>
                  </a:cubicBezTo>
                  <a:cubicBezTo>
                    <a:pt x="29" y="69"/>
                    <a:pt x="28" y="72"/>
                    <a:pt x="28" y="74"/>
                  </a:cubicBezTo>
                  <a:cubicBezTo>
                    <a:pt x="28" y="77"/>
                    <a:pt x="28" y="77"/>
                    <a:pt x="25" y="77"/>
                  </a:cubicBezTo>
                  <a:cubicBezTo>
                    <a:pt x="21" y="78"/>
                    <a:pt x="20" y="82"/>
                    <a:pt x="20" y="86"/>
                  </a:cubicBezTo>
                  <a:cubicBezTo>
                    <a:pt x="20" y="88"/>
                    <a:pt x="20" y="90"/>
                    <a:pt x="20" y="93"/>
                  </a:cubicBezTo>
                  <a:cubicBezTo>
                    <a:pt x="20" y="94"/>
                    <a:pt x="23" y="96"/>
                    <a:pt x="24" y="96"/>
                  </a:cubicBezTo>
                  <a:cubicBezTo>
                    <a:pt x="27" y="97"/>
                    <a:pt x="34" y="97"/>
                    <a:pt x="35" y="100"/>
                  </a:cubicBezTo>
                  <a:cubicBezTo>
                    <a:pt x="36" y="103"/>
                    <a:pt x="29" y="107"/>
                    <a:pt x="32" y="110"/>
                  </a:cubicBezTo>
                  <a:cubicBezTo>
                    <a:pt x="34" y="111"/>
                    <a:pt x="36" y="112"/>
                    <a:pt x="36" y="115"/>
                  </a:cubicBezTo>
                  <a:cubicBezTo>
                    <a:pt x="36" y="117"/>
                    <a:pt x="38" y="118"/>
                    <a:pt x="40" y="119"/>
                  </a:cubicBezTo>
                  <a:cubicBezTo>
                    <a:pt x="42" y="121"/>
                    <a:pt x="44" y="128"/>
                    <a:pt x="45" y="130"/>
                  </a:cubicBezTo>
                  <a:cubicBezTo>
                    <a:pt x="47" y="130"/>
                    <a:pt x="49" y="128"/>
                    <a:pt x="50" y="127"/>
                  </a:cubicBezTo>
                  <a:cubicBezTo>
                    <a:pt x="52" y="125"/>
                    <a:pt x="52" y="124"/>
                    <a:pt x="53" y="121"/>
                  </a:cubicBezTo>
                  <a:cubicBezTo>
                    <a:pt x="54" y="120"/>
                    <a:pt x="57" y="121"/>
                    <a:pt x="58" y="121"/>
                  </a:cubicBezTo>
                  <a:cubicBezTo>
                    <a:pt x="58" y="121"/>
                    <a:pt x="60" y="122"/>
                    <a:pt x="60" y="122"/>
                  </a:cubicBezTo>
                  <a:cubicBezTo>
                    <a:pt x="60" y="123"/>
                    <a:pt x="61" y="125"/>
                    <a:pt x="60" y="126"/>
                  </a:cubicBezTo>
                  <a:cubicBezTo>
                    <a:pt x="59" y="127"/>
                    <a:pt x="57" y="129"/>
                    <a:pt x="58" y="131"/>
                  </a:cubicBezTo>
                  <a:cubicBezTo>
                    <a:pt x="58" y="131"/>
                    <a:pt x="59" y="134"/>
                    <a:pt x="59" y="133"/>
                  </a:cubicBezTo>
                  <a:cubicBezTo>
                    <a:pt x="60" y="133"/>
                    <a:pt x="62" y="133"/>
                    <a:pt x="62" y="132"/>
                  </a:cubicBezTo>
                  <a:cubicBezTo>
                    <a:pt x="63" y="131"/>
                    <a:pt x="64" y="130"/>
                    <a:pt x="65" y="129"/>
                  </a:cubicBezTo>
                  <a:cubicBezTo>
                    <a:pt x="66" y="128"/>
                    <a:pt x="65" y="126"/>
                    <a:pt x="66" y="125"/>
                  </a:cubicBezTo>
                  <a:cubicBezTo>
                    <a:pt x="66" y="123"/>
                    <a:pt x="70" y="122"/>
                    <a:pt x="71" y="123"/>
                  </a:cubicBezTo>
                  <a:cubicBezTo>
                    <a:pt x="72" y="123"/>
                    <a:pt x="75" y="126"/>
                    <a:pt x="76" y="127"/>
                  </a:cubicBezTo>
                  <a:cubicBezTo>
                    <a:pt x="78" y="128"/>
                    <a:pt x="79" y="128"/>
                    <a:pt x="82" y="128"/>
                  </a:cubicBezTo>
                  <a:cubicBezTo>
                    <a:pt x="84" y="128"/>
                    <a:pt x="86" y="127"/>
                    <a:pt x="88" y="127"/>
                  </a:cubicBezTo>
                  <a:cubicBezTo>
                    <a:pt x="89" y="127"/>
                    <a:pt x="90" y="127"/>
                    <a:pt x="90" y="128"/>
                  </a:cubicBezTo>
                  <a:cubicBezTo>
                    <a:pt x="91" y="129"/>
                    <a:pt x="92" y="130"/>
                    <a:pt x="93" y="129"/>
                  </a:cubicBezTo>
                  <a:cubicBezTo>
                    <a:pt x="94" y="128"/>
                    <a:pt x="97" y="127"/>
                    <a:pt x="98" y="125"/>
                  </a:cubicBezTo>
                  <a:cubicBezTo>
                    <a:pt x="99" y="123"/>
                    <a:pt x="101" y="121"/>
                    <a:pt x="102" y="118"/>
                  </a:cubicBezTo>
                  <a:cubicBezTo>
                    <a:pt x="103" y="115"/>
                    <a:pt x="104" y="113"/>
                    <a:pt x="103" y="109"/>
                  </a:cubicBezTo>
                  <a:cubicBezTo>
                    <a:pt x="103" y="108"/>
                    <a:pt x="103" y="102"/>
                    <a:pt x="103" y="102"/>
                  </a:cubicBezTo>
                  <a:cubicBezTo>
                    <a:pt x="106" y="101"/>
                    <a:pt x="108" y="101"/>
                    <a:pt x="110" y="101"/>
                  </a:cubicBezTo>
                  <a:cubicBezTo>
                    <a:pt x="111" y="101"/>
                    <a:pt x="112" y="99"/>
                    <a:pt x="112" y="99"/>
                  </a:cubicBezTo>
                  <a:cubicBezTo>
                    <a:pt x="113" y="98"/>
                    <a:pt x="111" y="97"/>
                    <a:pt x="111" y="96"/>
                  </a:cubicBezTo>
                  <a:cubicBezTo>
                    <a:pt x="110" y="95"/>
                    <a:pt x="108" y="93"/>
                    <a:pt x="110" y="91"/>
                  </a:cubicBezTo>
                  <a:cubicBezTo>
                    <a:pt x="112" y="89"/>
                    <a:pt x="113" y="88"/>
                    <a:pt x="113" y="85"/>
                  </a:cubicBezTo>
                  <a:cubicBezTo>
                    <a:pt x="114" y="82"/>
                    <a:pt x="115" y="74"/>
                    <a:pt x="112" y="74"/>
                  </a:cubicBezTo>
                  <a:cubicBezTo>
                    <a:pt x="110" y="74"/>
                    <a:pt x="108" y="74"/>
                    <a:pt x="106" y="73"/>
                  </a:cubicBezTo>
                  <a:cubicBezTo>
                    <a:pt x="102" y="72"/>
                    <a:pt x="103" y="74"/>
                    <a:pt x="100" y="75"/>
                  </a:cubicBezTo>
                  <a:cubicBezTo>
                    <a:pt x="99" y="75"/>
                    <a:pt x="96" y="75"/>
                    <a:pt x="95" y="74"/>
                  </a:cubicBezTo>
                  <a:cubicBezTo>
                    <a:pt x="92" y="72"/>
                    <a:pt x="95" y="72"/>
                    <a:pt x="95" y="69"/>
                  </a:cubicBezTo>
                  <a:cubicBezTo>
                    <a:pt x="96" y="66"/>
                    <a:pt x="94" y="66"/>
                    <a:pt x="92" y="65"/>
                  </a:cubicBezTo>
                  <a:cubicBezTo>
                    <a:pt x="89" y="64"/>
                    <a:pt x="87" y="64"/>
                    <a:pt x="85" y="63"/>
                  </a:cubicBezTo>
                  <a:cubicBezTo>
                    <a:pt x="82" y="62"/>
                    <a:pt x="82" y="61"/>
                    <a:pt x="81" y="58"/>
                  </a:cubicBezTo>
                  <a:cubicBezTo>
                    <a:pt x="80" y="57"/>
                    <a:pt x="82" y="54"/>
                    <a:pt x="83" y="54"/>
                  </a:cubicBezTo>
                  <a:cubicBezTo>
                    <a:pt x="84" y="52"/>
                    <a:pt x="87" y="50"/>
                    <a:pt x="86" y="48"/>
                  </a:cubicBezTo>
                  <a:cubicBezTo>
                    <a:pt x="86" y="47"/>
                    <a:pt x="81" y="44"/>
                    <a:pt x="82" y="43"/>
                  </a:cubicBezTo>
                  <a:cubicBezTo>
                    <a:pt x="83" y="42"/>
                    <a:pt x="87" y="40"/>
                    <a:pt x="89" y="41"/>
                  </a:cubicBezTo>
                  <a:cubicBezTo>
                    <a:pt x="90" y="42"/>
                    <a:pt x="91" y="42"/>
                    <a:pt x="92" y="43"/>
                  </a:cubicBezTo>
                  <a:cubicBezTo>
                    <a:pt x="93" y="43"/>
                    <a:pt x="95" y="41"/>
                    <a:pt x="94" y="40"/>
                  </a:cubicBezTo>
                  <a:cubicBezTo>
                    <a:pt x="94" y="37"/>
                    <a:pt x="93" y="36"/>
                    <a:pt x="92" y="33"/>
                  </a:cubicBezTo>
                  <a:cubicBezTo>
                    <a:pt x="91" y="32"/>
                    <a:pt x="86" y="32"/>
                    <a:pt x="85" y="32"/>
                  </a:cubicBezTo>
                  <a:cubicBezTo>
                    <a:pt x="85" y="33"/>
                    <a:pt x="86" y="36"/>
                    <a:pt x="85" y="37"/>
                  </a:cubicBezTo>
                  <a:cubicBezTo>
                    <a:pt x="82" y="39"/>
                    <a:pt x="82" y="39"/>
                    <a:pt x="79" y="39"/>
                  </a:cubicBezTo>
                  <a:cubicBezTo>
                    <a:pt x="76" y="39"/>
                    <a:pt x="76" y="39"/>
                    <a:pt x="74" y="37"/>
                  </a:cubicBezTo>
                  <a:cubicBezTo>
                    <a:pt x="73" y="36"/>
                    <a:pt x="73" y="33"/>
                    <a:pt x="72" y="32"/>
                  </a:cubicBezTo>
                  <a:cubicBezTo>
                    <a:pt x="70" y="30"/>
                    <a:pt x="70" y="30"/>
                    <a:pt x="67" y="30"/>
                  </a:cubicBezTo>
                  <a:cubicBezTo>
                    <a:pt x="65" y="30"/>
                    <a:pt x="65" y="28"/>
                    <a:pt x="65" y="27"/>
                  </a:cubicBezTo>
                  <a:cubicBezTo>
                    <a:pt x="65" y="22"/>
                    <a:pt x="67" y="19"/>
                    <a:pt x="66" y="15"/>
                  </a:cubicBezTo>
                  <a:cubicBezTo>
                    <a:pt x="63" y="16"/>
                    <a:pt x="62" y="16"/>
                    <a:pt x="59" y="16"/>
                  </a:cubicBezTo>
                  <a:cubicBezTo>
                    <a:pt x="57" y="16"/>
                    <a:pt x="56" y="12"/>
                    <a:pt x="53" y="12"/>
                  </a:cubicBezTo>
                  <a:cubicBezTo>
                    <a:pt x="51" y="10"/>
                    <a:pt x="48" y="11"/>
                    <a:pt x="45" y="11"/>
                  </a:cubicBezTo>
                  <a:cubicBezTo>
                    <a:pt x="43" y="11"/>
                    <a:pt x="41" y="10"/>
                    <a:pt x="39" y="8"/>
                  </a:cubicBezTo>
                  <a:cubicBezTo>
                    <a:pt x="38" y="6"/>
                    <a:pt x="38" y="3"/>
                    <a:pt x="36" y="3"/>
                  </a:cubicBezTo>
                  <a:cubicBezTo>
                    <a:pt x="33" y="3"/>
                    <a:pt x="31" y="3"/>
                    <a:pt x="28" y="2"/>
                  </a:cubicBezTo>
                  <a:cubicBezTo>
                    <a:pt x="26" y="1"/>
                    <a:pt x="24" y="0"/>
                    <a:pt x="22" y="2"/>
                  </a:cubicBezTo>
                  <a:cubicBezTo>
                    <a:pt x="22" y="2"/>
                    <a:pt x="19" y="3"/>
                    <a:pt x="19" y="3"/>
                  </a:cubicBezTo>
                  <a:cubicBezTo>
                    <a:pt x="20" y="4"/>
                    <a:pt x="20" y="6"/>
                    <a:pt x="20" y="7"/>
                  </a:cubicBezTo>
                </a:path>
              </a:pathLst>
            </a:custGeom>
            <a:solidFill>
              <a:srgbClr val="7FA9CF"/>
            </a:solidFill>
            <a:ln algn="ctr" cap="rnd" w="3175">
              <a:solidFill>
                <a:srgbClr val="C8C1BC"/>
              </a:solidFill>
              <a:round/>
              <a:headEnd/>
              <a:tailEnd/>
            </a:ln>
          </p:spPr>
          <p:txBody>
            <a:bodyPr/>
            <a:lstStyle/>
            <a:p>
              <a:endParaRPr altLang="en-US" dirty="0" lang="zh-CN" sz="1800">
                <a:latin typeface="+mj-ea"/>
                <a:ea typeface="+mj-ea"/>
              </a:endParaRPr>
            </a:p>
          </p:txBody>
        </p:sp>
        <p:sp>
          <p:nvSpPr>
            <p:cNvPr id="18497" name="Freeform 33"/>
            <p:cNvSpPr>
              <a:spLocks noChangeAspect="1"/>
            </p:cNvSpPr>
            <p:nvPr/>
          </p:nvSpPr>
          <p:spPr bwMode="gray">
            <a:xfrm>
              <a:off x="3639166" y="3026466"/>
              <a:ext cx="495541" cy="367019"/>
            </a:xfrm>
            <a:custGeom>
              <a:avLst/>
              <a:gdLst>
                <a:gd fmla="*/ 2147483647 w 143" name="T0"/>
                <a:gd fmla="*/ 0 h 109" name="T1"/>
                <a:gd fmla="*/ 2147483647 w 143" name="T2"/>
                <a:gd fmla="*/ 2147483647 h 109" name="T3"/>
                <a:gd fmla="*/ 2147483647 w 143" name="T4"/>
                <a:gd fmla="*/ 2147483647 h 109" name="T5"/>
                <a:gd fmla="*/ 2147483647 w 143" name="T6"/>
                <a:gd fmla="*/ 2147483647 h 109" name="T7"/>
                <a:gd fmla="*/ 2147483647 w 143" name="T8"/>
                <a:gd fmla="*/ 2147483647 h 109" name="T9"/>
                <a:gd fmla="*/ 2147483647 w 143" name="T10"/>
                <a:gd fmla="*/ 2147483647 h 109" name="T11"/>
                <a:gd fmla="*/ 2147483647 w 143" name="T12"/>
                <a:gd fmla="*/ 2147483647 h 109" name="T13"/>
                <a:gd fmla="*/ 2147483647 w 143" name="T14"/>
                <a:gd fmla="*/ 2147483647 h 109" name="T15"/>
                <a:gd fmla="*/ 2147483647 w 143" name="T16"/>
                <a:gd fmla="*/ 2147483647 h 109" name="T17"/>
                <a:gd fmla="*/ 2147483647 w 143" name="T18"/>
                <a:gd fmla="*/ 2147483647 h 109" name="T19"/>
                <a:gd fmla="*/ 2147483647 w 143" name="T20"/>
                <a:gd fmla="*/ 2147483647 h 109" name="T21"/>
                <a:gd fmla="*/ 2147483647 w 143" name="T22"/>
                <a:gd fmla="*/ 2147483647 h 109" name="T23"/>
                <a:gd fmla="*/ 2147483647 w 143" name="T24"/>
                <a:gd fmla="*/ 2147483647 h 109" name="T25"/>
                <a:gd fmla="*/ 2147483647 w 143" name="T26"/>
                <a:gd fmla="*/ 2147483647 h 109" name="T27"/>
                <a:gd fmla="*/ 2147483647 w 143" name="T28"/>
                <a:gd fmla="*/ 2147483647 h 109" name="T29"/>
                <a:gd fmla="*/ 2147483647 w 143" name="T30"/>
                <a:gd fmla="*/ 2147483647 h 109" name="T31"/>
                <a:gd fmla="*/ 2147483647 w 143" name="T32"/>
                <a:gd fmla="*/ 2147483647 h 109" name="T33"/>
                <a:gd fmla="*/ 2147483647 w 143" name="T34"/>
                <a:gd fmla="*/ 2147483647 h 109" name="T35"/>
                <a:gd fmla="*/ 2147483647 w 143" name="T36"/>
                <a:gd fmla="*/ 2147483647 h 109" name="T37"/>
                <a:gd fmla="*/ 2147483647 w 143" name="T38"/>
                <a:gd fmla="*/ 2147483647 h 109" name="T39"/>
                <a:gd fmla="*/ 2147483647 w 143" name="T40"/>
                <a:gd fmla="*/ 2147483647 h 109" name="T41"/>
                <a:gd fmla="*/ 2147483647 w 143" name="T42"/>
                <a:gd fmla="*/ 2147483647 h 109" name="T43"/>
                <a:gd fmla="*/ 2147483647 w 143" name="T44"/>
                <a:gd fmla="*/ 2147483647 h 109" name="T45"/>
                <a:gd fmla="*/ 2147483647 w 143" name="T46"/>
                <a:gd fmla="*/ 2147483647 h 109" name="T47"/>
                <a:gd fmla="*/ 2147483647 w 143" name="T48"/>
                <a:gd fmla="*/ 2147483647 h 109" name="T49"/>
                <a:gd fmla="*/ 2147483647 w 143" name="T50"/>
                <a:gd fmla="*/ 2147483647 h 109" name="T51"/>
                <a:gd fmla="*/ 0 w 143" name="T52"/>
                <a:gd fmla="*/ 2147483647 h 109" name="T53"/>
                <a:gd fmla="*/ 2147483647 w 143" name="T54"/>
                <a:gd fmla="*/ 2147483647 h 109" name="T55"/>
                <a:gd fmla="*/ 2147483647 w 143" name="T56"/>
                <a:gd fmla="*/ 2147483647 h 109" name="T57"/>
                <a:gd fmla="*/ 2147483647 w 143" name="T58"/>
                <a:gd fmla="*/ 2147483647 h 109" name="T59"/>
                <a:gd fmla="*/ 2147483647 w 143" name="T60"/>
                <a:gd fmla="*/ 2147483647 h 109" name="T61"/>
                <a:gd fmla="*/ 2147483647 w 143" name="T62"/>
                <a:gd fmla="*/ 2147483647 h 109" name="T63"/>
                <a:gd fmla="*/ 2147483647 w 143" name="T64"/>
                <a:gd fmla="*/ 2147483647 h 109" name="T65"/>
                <a:gd fmla="*/ 2147483647 w 143" name="T66"/>
                <a:gd fmla="*/ 2147483647 h 109" name="T67"/>
                <a:gd fmla="*/ 2147483647 w 143" name="T68"/>
                <a:gd fmla="*/ 2147483647 h 109" name="T69"/>
                <a:gd fmla="*/ 2147483647 w 143" name="T70"/>
                <a:gd fmla="*/ 2147483647 h 109" name="T71"/>
                <a:gd fmla="*/ 2147483647 w 143" name="T72"/>
                <a:gd fmla="*/ 2147483647 h 109" name="T73"/>
                <a:gd fmla="*/ 2147483647 w 143" name="T74"/>
                <a:gd fmla="*/ 2147483647 h 109" name="T75"/>
                <a:gd fmla="*/ 2147483647 w 143" name="T76"/>
                <a:gd fmla="*/ 2147483647 h 109" name="T77"/>
                <a:gd fmla="*/ 2147483647 w 143" name="T78"/>
                <a:gd fmla="*/ 2147483647 h 109" name="T79"/>
                <a:gd fmla="*/ 2147483647 w 143" name="T80"/>
                <a:gd fmla="*/ 2147483647 h 109" name="T81"/>
                <a:gd fmla="*/ 2147483647 w 143" name="T82"/>
                <a:gd fmla="*/ 2147483647 h 109" name="T83"/>
                <a:gd fmla="*/ 2147483647 w 143" name="T84"/>
                <a:gd fmla="*/ 2147483647 h 109" name="T85"/>
                <a:gd fmla="*/ 2147483647 w 143" name="T86"/>
                <a:gd fmla="*/ 2147483647 h 109" name="T87"/>
                <a:gd fmla="*/ 2147483647 w 143" name="T88"/>
                <a:gd fmla="*/ 2147483647 h 109" name="T89"/>
                <a:gd fmla="*/ 2147483647 w 143" name="T90"/>
                <a:gd fmla="*/ 2147483647 h 109" name="T91"/>
                <a:gd fmla="*/ 2147483647 w 143" name="T92"/>
                <a:gd fmla="*/ 2147483647 h 109" name="T93"/>
                <a:gd fmla="*/ 2147483647 w 143" name="T94"/>
                <a:gd fmla="*/ 2147483647 h 109" name="T95"/>
                <a:gd fmla="*/ 2147483647 w 143" name="T96"/>
                <a:gd fmla="*/ 2147483647 h 109" name="T97"/>
                <a:gd fmla="*/ 2147483647 w 143" name="T98"/>
                <a:gd fmla="*/ 2147483647 h 109" name="T99"/>
                <a:gd fmla="*/ 2147483647 w 143" name="T100"/>
                <a:gd fmla="*/ 2147483647 h 109"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w 143" name="T153"/>
                <a:gd fmla="*/ 0 h 109" name="T154"/>
                <a:gd fmla="*/ 143 w 143" name="T155"/>
                <a:gd fmla="*/ 109 h 109" name="T1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T156" l="T153" r="T155" t="T154"/>
              <a:pathLst>
                <a:path h="109" w="143">
                  <a:moveTo>
                    <a:pt x="141" y="3"/>
                  </a:moveTo>
                  <a:cubicBezTo>
                    <a:pt x="142" y="2"/>
                    <a:pt x="142" y="1"/>
                    <a:pt x="143" y="0"/>
                  </a:cubicBezTo>
                  <a:cubicBezTo>
                    <a:pt x="141" y="1"/>
                    <a:pt x="138" y="2"/>
                    <a:pt x="136" y="2"/>
                  </a:cubicBezTo>
                  <a:cubicBezTo>
                    <a:pt x="135" y="2"/>
                    <a:pt x="134" y="3"/>
                    <a:pt x="133" y="3"/>
                  </a:cubicBezTo>
                  <a:cubicBezTo>
                    <a:pt x="132" y="3"/>
                    <a:pt x="131" y="0"/>
                    <a:pt x="131" y="0"/>
                  </a:cubicBezTo>
                  <a:cubicBezTo>
                    <a:pt x="130" y="1"/>
                    <a:pt x="128" y="2"/>
                    <a:pt x="128" y="4"/>
                  </a:cubicBezTo>
                  <a:cubicBezTo>
                    <a:pt x="128" y="3"/>
                    <a:pt x="125" y="4"/>
                    <a:pt x="123" y="4"/>
                  </a:cubicBezTo>
                  <a:cubicBezTo>
                    <a:pt x="121" y="5"/>
                    <a:pt x="119" y="7"/>
                    <a:pt x="118" y="5"/>
                  </a:cubicBezTo>
                  <a:cubicBezTo>
                    <a:pt x="117" y="4"/>
                    <a:pt x="117" y="3"/>
                    <a:pt x="116" y="3"/>
                  </a:cubicBezTo>
                  <a:cubicBezTo>
                    <a:pt x="115" y="4"/>
                    <a:pt x="114" y="5"/>
                    <a:pt x="113" y="4"/>
                  </a:cubicBezTo>
                  <a:cubicBezTo>
                    <a:pt x="112" y="4"/>
                    <a:pt x="109" y="3"/>
                    <a:pt x="107" y="2"/>
                  </a:cubicBezTo>
                  <a:cubicBezTo>
                    <a:pt x="105" y="1"/>
                    <a:pt x="104" y="0"/>
                    <a:pt x="102" y="1"/>
                  </a:cubicBezTo>
                  <a:cubicBezTo>
                    <a:pt x="100" y="1"/>
                    <a:pt x="98" y="4"/>
                    <a:pt x="97" y="5"/>
                  </a:cubicBezTo>
                  <a:cubicBezTo>
                    <a:pt x="96" y="6"/>
                    <a:pt x="93" y="7"/>
                    <a:pt x="93" y="8"/>
                  </a:cubicBezTo>
                  <a:cubicBezTo>
                    <a:pt x="94" y="10"/>
                    <a:pt x="94" y="12"/>
                    <a:pt x="92" y="13"/>
                  </a:cubicBezTo>
                  <a:cubicBezTo>
                    <a:pt x="91" y="15"/>
                    <a:pt x="89" y="16"/>
                    <a:pt x="88" y="18"/>
                  </a:cubicBezTo>
                  <a:cubicBezTo>
                    <a:pt x="87" y="19"/>
                    <a:pt x="88" y="19"/>
                    <a:pt x="88" y="20"/>
                  </a:cubicBezTo>
                  <a:cubicBezTo>
                    <a:pt x="89" y="22"/>
                    <a:pt x="88" y="22"/>
                    <a:pt x="87" y="23"/>
                  </a:cubicBezTo>
                  <a:cubicBezTo>
                    <a:pt x="86" y="25"/>
                    <a:pt x="79" y="27"/>
                    <a:pt x="77" y="27"/>
                  </a:cubicBezTo>
                  <a:cubicBezTo>
                    <a:pt x="75" y="26"/>
                    <a:pt x="73" y="26"/>
                    <a:pt x="71" y="25"/>
                  </a:cubicBezTo>
                  <a:cubicBezTo>
                    <a:pt x="70" y="24"/>
                    <a:pt x="70" y="25"/>
                    <a:pt x="69" y="24"/>
                  </a:cubicBezTo>
                  <a:cubicBezTo>
                    <a:pt x="69" y="23"/>
                    <a:pt x="69" y="21"/>
                    <a:pt x="69" y="20"/>
                  </a:cubicBezTo>
                  <a:cubicBezTo>
                    <a:pt x="68" y="18"/>
                    <a:pt x="68" y="16"/>
                    <a:pt x="68" y="14"/>
                  </a:cubicBezTo>
                  <a:cubicBezTo>
                    <a:pt x="69" y="12"/>
                    <a:pt x="70" y="10"/>
                    <a:pt x="68" y="9"/>
                  </a:cubicBezTo>
                  <a:cubicBezTo>
                    <a:pt x="66" y="7"/>
                    <a:pt x="66" y="7"/>
                    <a:pt x="65" y="5"/>
                  </a:cubicBezTo>
                  <a:cubicBezTo>
                    <a:pt x="65" y="4"/>
                    <a:pt x="63" y="3"/>
                    <a:pt x="62" y="3"/>
                  </a:cubicBezTo>
                  <a:cubicBezTo>
                    <a:pt x="61" y="3"/>
                    <a:pt x="58" y="3"/>
                    <a:pt x="58" y="4"/>
                  </a:cubicBezTo>
                  <a:cubicBezTo>
                    <a:pt x="58" y="7"/>
                    <a:pt x="58" y="7"/>
                    <a:pt x="56" y="8"/>
                  </a:cubicBezTo>
                  <a:cubicBezTo>
                    <a:pt x="55" y="8"/>
                    <a:pt x="53" y="8"/>
                    <a:pt x="52" y="8"/>
                  </a:cubicBezTo>
                  <a:cubicBezTo>
                    <a:pt x="51" y="7"/>
                    <a:pt x="49" y="6"/>
                    <a:pt x="48" y="7"/>
                  </a:cubicBezTo>
                  <a:cubicBezTo>
                    <a:pt x="46" y="8"/>
                    <a:pt x="46" y="8"/>
                    <a:pt x="44" y="6"/>
                  </a:cubicBezTo>
                  <a:cubicBezTo>
                    <a:pt x="43" y="5"/>
                    <a:pt x="41" y="6"/>
                    <a:pt x="40" y="5"/>
                  </a:cubicBezTo>
                  <a:cubicBezTo>
                    <a:pt x="40" y="6"/>
                    <a:pt x="41" y="9"/>
                    <a:pt x="40" y="9"/>
                  </a:cubicBezTo>
                  <a:cubicBezTo>
                    <a:pt x="39" y="10"/>
                    <a:pt x="37" y="13"/>
                    <a:pt x="36" y="13"/>
                  </a:cubicBezTo>
                  <a:cubicBezTo>
                    <a:pt x="34" y="14"/>
                    <a:pt x="33" y="14"/>
                    <a:pt x="31" y="14"/>
                  </a:cubicBezTo>
                  <a:cubicBezTo>
                    <a:pt x="30" y="14"/>
                    <a:pt x="26" y="14"/>
                    <a:pt x="25" y="14"/>
                  </a:cubicBezTo>
                  <a:cubicBezTo>
                    <a:pt x="24" y="16"/>
                    <a:pt x="23" y="17"/>
                    <a:pt x="22" y="18"/>
                  </a:cubicBezTo>
                  <a:cubicBezTo>
                    <a:pt x="22" y="20"/>
                    <a:pt x="21" y="22"/>
                    <a:pt x="20" y="24"/>
                  </a:cubicBezTo>
                  <a:cubicBezTo>
                    <a:pt x="19" y="27"/>
                    <a:pt x="17" y="30"/>
                    <a:pt x="15" y="33"/>
                  </a:cubicBezTo>
                  <a:cubicBezTo>
                    <a:pt x="14" y="34"/>
                    <a:pt x="12" y="35"/>
                    <a:pt x="12" y="36"/>
                  </a:cubicBezTo>
                  <a:cubicBezTo>
                    <a:pt x="11" y="38"/>
                    <a:pt x="11" y="41"/>
                    <a:pt x="10" y="43"/>
                  </a:cubicBezTo>
                  <a:cubicBezTo>
                    <a:pt x="10" y="44"/>
                    <a:pt x="10" y="46"/>
                    <a:pt x="9" y="48"/>
                  </a:cubicBezTo>
                  <a:cubicBezTo>
                    <a:pt x="9" y="49"/>
                    <a:pt x="7" y="50"/>
                    <a:pt x="6" y="52"/>
                  </a:cubicBezTo>
                  <a:cubicBezTo>
                    <a:pt x="4" y="54"/>
                    <a:pt x="1" y="57"/>
                    <a:pt x="2" y="60"/>
                  </a:cubicBezTo>
                  <a:cubicBezTo>
                    <a:pt x="3" y="62"/>
                    <a:pt x="3" y="64"/>
                    <a:pt x="5" y="65"/>
                  </a:cubicBezTo>
                  <a:cubicBezTo>
                    <a:pt x="7" y="67"/>
                    <a:pt x="7" y="67"/>
                    <a:pt x="7" y="70"/>
                  </a:cubicBezTo>
                  <a:cubicBezTo>
                    <a:pt x="7" y="70"/>
                    <a:pt x="7" y="70"/>
                    <a:pt x="7" y="70"/>
                  </a:cubicBezTo>
                  <a:cubicBezTo>
                    <a:pt x="6" y="70"/>
                    <a:pt x="6" y="76"/>
                    <a:pt x="6" y="78"/>
                  </a:cubicBezTo>
                  <a:cubicBezTo>
                    <a:pt x="11" y="74"/>
                    <a:pt x="16" y="71"/>
                    <a:pt x="20" y="67"/>
                  </a:cubicBezTo>
                  <a:cubicBezTo>
                    <a:pt x="18" y="71"/>
                    <a:pt x="17" y="74"/>
                    <a:pt x="13" y="77"/>
                  </a:cubicBezTo>
                  <a:cubicBezTo>
                    <a:pt x="12" y="78"/>
                    <a:pt x="9" y="80"/>
                    <a:pt x="9" y="82"/>
                  </a:cubicBezTo>
                  <a:cubicBezTo>
                    <a:pt x="9" y="83"/>
                    <a:pt x="8" y="87"/>
                    <a:pt x="7" y="88"/>
                  </a:cubicBezTo>
                  <a:cubicBezTo>
                    <a:pt x="6" y="89"/>
                    <a:pt x="2" y="90"/>
                    <a:pt x="2" y="91"/>
                  </a:cubicBezTo>
                  <a:cubicBezTo>
                    <a:pt x="1" y="93"/>
                    <a:pt x="0" y="95"/>
                    <a:pt x="0" y="98"/>
                  </a:cubicBezTo>
                  <a:cubicBezTo>
                    <a:pt x="0" y="101"/>
                    <a:pt x="0" y="100"/>
                    <a:pt x="4" y="100"/>
                  </a:cubicBezTo>
                  <a:cubicBezTo>
                    <a:pt x="7" y="100"/>
                    <a:pt x="7" y="101"/>
                    <a:pt x="9" y="102"/>
                  </a:cubicBezTo>
                  <a:cubicBezTo>
                    <a:pt x="11" y="103"/>
                    <a:pt x="13" y="104"/>
                    <a:pt x="14" y="105"/>
                  </a:cubicBezTo>
                  <a:cubicBezTo>
                    <a:pt x="16" y="108"/>
                    <a:pt x="16" y="109"/>
                    <a:pt x="19" y="108"/>
                  </a:cubicBezTo>
                  <a:cubicBezTo>
                    <a:pt x="21" y="107"/>
                    <a:pt x="22" y="106"/>
                    <a:pt x="24" y="106"/>
                  </a:cubicBezTo>
                  <a:cubicBezTo>
                    <a:pt x="27" y="106"/>
                    <a:pt x="29" y="107"/>
                    <a:pt x="31" y="106"/>
                  </a:cubicBezTo>
                  <a:cubicBezTo>
                    <a:pt x="34" y="104"/>
                    <a:pt x="35" y="104"/>
                    <a:pt x="35" y="101"/>
                  </a:cubicBezTo>
                  <a:cubicBezTo>
                    <a:pt x="34" y="98"/>
                    <a:pt x="34" y="97"/>
                    <a:pt x="36" y="95"/>
                  </a:cubicBezTo>
                  <a:cubicBezTo>
                    <a:pt x="41" y="91"/>
                    <a:pt x="44" y="95"/>
                    <a:pt x="47" y="98"/>
                  </a:cubicBezTo>
                  <a:cubicBezTo>
                    <a:pt x="49" y="100"/>
                    <a:pt x="50" y="102"/>
                    <a:pt x="51" y="103"/>
                  </a:cubicBezTo>
                  <a:cubicBezTo>
                    <a:pt x="52" y="105"/>
                    <a:pt x="55" y="101"/>
                    <a:pt x="55" y="100"/>
                  </a:cubicBezTo>
                  <a:cubicBezTo>
                    <a:pt x="57" y="102"/>
                    <a:pt x="58" y="102"/>
                    <a:pt x="60" y="101"/>
                  </a:cubicBezTo>
                  <a:cubicBezTo>
                    <a:pt x="63" y="100"/>
                    <a:pt x="66" y="97"/>
                    <a:pt x="65" y="94"/>
                  </a:cubicBezTo>
                  <a:cubicBezTo>
                    <a:pt x="67" y="94"/>
                    <a:pt x="69" y="94"/>
                    <a:pt x="70" y="96"/>
                  </a:cubicBezTo>
                  <a:cubicBezTo>
                    <a:pt x="72" y="98"/>
                    <a:pt x="73" y="99"/>
                    <a:pt x="75" y="101"/>
                  </a:cubicBezTo>
                  <a:cubicBezTo>
                    <a:pt x="76" y="101"/>
                    <a:pt x="77" y="96"/>
                    <a:pt x="78" y="96"/>
                  </a:cubicBezTo>
                  <a:cubicBezTo>
                    <a:pt x="78" y="93"/>
                    <a:pt x="78" y="92"/>
                    <a:pt x="81" y="92"/>
                  </a:cubicBezTo>
                  <a:cubicBezTo>
                    <a:pt x="82" y="92"/>
                    <a:pt x="83" y="90"/>
                    <a:pt x="83" y="88"/>
                  </a:cubicBezTo>
                  <a:cubicBezTo>
                    <a:pt x="83" y="86"/>
                    <a:pt x="82" y="83"/>
                    <a:pt x="84" y="82"/>
                  </a:cubicBezTo>
                  <a:cubicBezTo>
                    <a:pt x="87" y="82"/>
                    <a:pt x="88" y="81"/>
                    <a:pt x="90" y="80"/>
                  </a:cubicBezTo>
                  <a:cubicBezTo>
                    <a:pt x="91" y="79"/>
                    <a:pt x="92" y="78"/>
                    <a:pt x="92" y="77"/>
                  </a:cubicBezTo>
                  <a:cubicBezTo>
                    <a:pt x="93" y="76"/>
                    <a:pt x="92" y="75"/>
                    <a:pt x="93" y="74"/>
                  </a:cubicBezTo>
                  <a:cubicBezTo>
                    <a:pt x="94" y="72"/>
                    <a:pt x="94" y="71"/>
                    <a:pt x="95" y="69"/>
                  </a:cubicBezTo>
                  <a:cubicBezTo>
                    <a:pt x="95" y="66"/>
                    <a:pt x="95" y="65"/>
                    <a:pt x="97" y="64"/>
                  </a:cubicBezTo>
                  <a:cubicBezTo>
                    <a:pt x="99" y="62"/>
                    <a:pt x="98" y="60"/>
                    <a:pt x="101" y="60"/>
                  </a:cubicBezTo>
                  <a:cubicBezTo>
                    <a:pt x="102" y="59"/>
                    <a:pt x="101" y="59"/>
                    <a:pt x="101" y="57"/>
                  </a:cubicBezTo>
                  <a:cubicBezTo>
                    <a:pt x="101" y="56"/>
                    <a:pt x="102" y="55"/>
                    <a:pt x="103" y="54"/>
                  </a:cubicBezTo>
                  <a:cubicBezTo>
                    <a:pt x="103" y="53"/>
                    <a:pt x="103" y="51"/>
                    <a:pt x="102" y="50"/>
                  </a:cubicBezTo>
                  <a:cubicBezTo>
                    <a:pt x="102" y="49"/>
                    <a:pt x="100" y="48"/>
                    <a:pt x="100" y="48"/>
                  </a:cubicBezTo>
                  <a:cubicBezTo>
                    <a:pt x="100" y="46"/>
                    <a:pt x="100" y="46"/>
                    <a:pt x="102" y="46"/>
                  </a:cubicBezTo>
                  <a:cubicBezTo>
                    <a:pt x="105" y="46"/>
                    <a:pt x="104" y="49"/>
                    <a:pt x="106" y="49"/>
                  </a:cubicBezTo>
                  <a:cubicBezTo>
                    <a:pt x="109" y="48"/>
                    <a:pt x="110" y="47"/>
                    <a:pt x="111" y="44"/>
                  </a:cubicBezTo>
                  <a:cubicBezTo>
                    <a:pt x="112" y="43"/>
                    <a:pt x="111" y="42"/>
                    <a:pt x="110" y="40"/>
                  </a:cubicBezTo>
                  <a:cubicBezTo>
                    <a:pt x="109" y="39"/>
                    <a:pt x="111" y="37"/>
                    <a:pt x="112" y="37"/>
                  </a:cubicBezTo>
                  <a:cubicBezTo>
                    <a:pt x="113" y="37"/>
                    <a:pt x="115" y="35"/>
                    <a:pt x="115" y="34"/>
                  </a:cubicBezTo>
                  <a:cubicBezTo>
                    <a:pt x="114" y="33"/>
                    <a:pt x="111" y="32"/>
                    <a:pt x="110" y="33"/>
                  </a:cubicBezTo>
                  <a:cubicBezTo>
                    <a:pt x="112" y="31"/>
                    <a:pt x="111" y="31"/>
                    <a:pt x="114" y="32"/>
                  </a:cubicBezTo>
                  <a:cubicBezTo>
                    <a:pt x="115" y="32"/>
                    <a:pt x="116" y="30"/>
                    <a:pt x="117" y="29"/>
                  </a:cubicBezTo>
                  <a:cubicBezTo>
                    <a:pt x="119" y="28"/>
                    <a:pt x="124" y="25"/>
                    <a:pt x="123" y="23"/>
                  </a:cubicBezTo>
                  <a:cubicBezTo>
                    <a:pt x="127" y="24"/>
                    <a:pt x="126" y="23"/>
                    <a:pt x="128" y="21"/>
                  </a:cubicBezTo>
                  <a:cubicBezTo>
                    <a:pt x="129" y="19"/>
                    <a:pt x="131" y="17"/>
                    <a:pt x="131" y="15"/>
                  </a:cubicBezTo>
                  <a:cubicBezTo>
                    <a:pt x="132" y="16"/>
                    <a:pt x="133" y="16"/>
                    <a:pt x="134" y="17"/>
                  </a:cubicBezTo>
                  <a:cubicBezTo>
                    <a:pt x="134" y="16"/>
                    <a:pt x="135" y="15"/>
                    <a:pt x="136" y="13"/>
                  </a:cubicBezTo>
                  <a:cubicBezTo>
                    <a:pt x="137" y="16"/>
                    <a:pt x="137" y="16"/>
                    <a:pt x="140" y="17"/>
                  </a:cubicBezTo>
                  <a:cubicBezTo>
                    <a:pt x="141" y="15"/>
                    <a:pt x="141" y="14"/>
                    <a:pt x="142" y="12"/>
                  </a:cubicBezTo>
                  <a:cubicBezTo>
                    <a:pt x="143" y="11"/>
                    <a:pt x="142" y="10"/>
                    <a:pt x="140" y="8"/>
                  </a:cubicBezTo>
                  <a:cubicBezTo>
                    <a:pt x="141" y="8"/>
                    <a:pt x="143" y="7"/>
                    <a:pt x="143" y="6"/>
                  </a:cubicBezTo>
                  <a:cubicBezTo>
                    <a:pt x="143" y="6"/>
                    <a:pt x="141" y="4"/>
                    <a:pt x="141" y="3"/>
                  </a:cubicBezTo>
                </a:path>
              </a:pathLst>
            </a:custGeom>
            <a:solidFill>
              <a:srgbClr val="F5F1EF"/>
            </a:solidFill>
            <a:ln algn="ctr" cap="rnd" w="3175">
              <a:solidFill>
                <a:srgbClr val="C8C1BC"/>
              </a:solidFill>
              <a:round/>
              <a:headEnd/>
              <a:tailEnd/>
            </a:ln>
          </p:spPr>
          <p:txBody>
            <a:bodyPr/>
            <a:lstStyle/>
            <a:p>
              <a:endParaRPr altLang="en-US" dirty="0" lang="zh-CN" sz="1800">
                <a:latin typeface="+mj-ea"/>
                <a:ea typeface="+mj-ea"/>
              </a:endParaRPr>
            </a:p>
          </p:txBody>
        </p:sp>
        <p:sp>
          <p:nvSpPr>
            <p:cNvPr id="18498" name="Freeform 34"/>
            <p:cNvSpPr>
              <a:spLocks noChangeAspect="1"/>
            </p:cNvSpPr>
            <p:nvPr/>
          </p:nvSpPr>
          <p:spPr bwMode="gray">
            <a:xfrm>
              <a:off x="3836809" y="2247940"/>
              <a:ext cx="661676" cy="410116"/>
            </a:xfrm>
            <a:custGeom>
              <a:avLst/>
              <a:gdLst>
                <a:gd fmla="*/ 2147483647 w 191" name="T0"/>
                <a:gd fmla="*/ 2147483647 h 122" name="T1"/>
                <a:gd fmla="*/ 2147483647 w 191" name="T2"/>
                <a:gd fmla="*/ 2147483647 h 122" name="T3"/>
                <a:gd fmla="*/ 2147483647 w 191" name="T4"/>
                <a:gd fmla="*/ 2147483647 h 122" name="T5"/>
                <a:gd fmla="*/ 2147483647 w 191" name="T6"/>
                <a:gd fmla="*/ 2147483647 h 122" name="T7"/>
                <a:gd fmla="*/ 2147483647 w 191" name="T8"/>
                <a:gd fmla="*/ 2147483647 h 122" name="T9"/>
                <a:gd fmla="*/ 2147483647 w 191" name="T10"/>
                <a:gd fmla="*/ 2147483647 h 122" name="T11"/>
                <a:gd fmla="*/ 2147483647 w 191" name="T12"/>
                <a:gd fmla="*/ 2147483647 h 122" name="T13"/>
                <a:gd fmla="*/ 2147483647 w 191" name="T14"/>
                <a:gd fmla="*/ 2147483647 h 122" name="T15"/>
                <a:gd fmla="*/ 2147483647 w 191" name="T16"/>
                <a:gd fmla="*/ 2147483647 h 122" name="T17"/>
                <a:gd fmla="*/ 2147483647 w 191" name="T18"/>
                <a:gd fmla="*/ 2147483647 h 122" name="T19"/>
                <a:gd fmla="*/ 2147483647 w 191" name="T20"/>
                <a:gd fmla="*/ 2147483647 h 122" name="T21"/>
                <a:gd fmla="*/ 2147483647 w 191" name="T22"/>
                <a:gd fmla="*/ 2147483647 h 122" name="T23"/>
                <a:gd fmla="*/ 2147483647 w 191" name="T24"/>
                <a:gd fmla="*/ 2147483647 h 122" name="T25"/>
                <a:gd fmla="*/ 2147483647 w 191" name="T26"/>
                <a:gd fmla="*/ 2147483647 h 122" name="T27"/>
                <a:gd fmla="*/ 2147483647 w 191" name="T28"/>
                <a:gd fmla="*/ 2147483647 h 122" name="T29"/>
                <a:gd fmla="*/ 2147483647 w 191" name="T30"/>
                <a:gd fmla="*/ 2147483647 h 122" name="T31"/>
                <a:gd fmla="*/ 2147483647 w 191" name="T32"/>
                <a:gd fmla="*/ 2147483647 h 122" name="T33"/>
                <a:gd fmla="*/ 2147483647 w 191" name="T34"/>
                <a:gd fmla="*/ 2147483647 h 122" name="T35"/>
                <a:gd fmla="*/ 2147483647 w 191" name="T36"/>
                <a:gd fmla="*/ 2147483647 h 122" name="T37"/>
                <a:gd fmla="*/ 2147483647 w 191" name="T38"/>
                <a:gd fmla="*/ 2147483647 h 122" name="T39"/>
                <a:gd fmla="*/ 2147483647 w 191" name="T40"/>
                <a:gd fmla="*/ 2147483647 h 122" name="T41"/>
                <a:gd fmla="*/ 2147483647 w 191" name="T42"/>
                <a:gd fmla="*/ 2147483647 h 122" name="T43"/>
                <a:gd fmla="*/ 2147483647 w 191" name="T44"/>
                <a:gd fmla="*/ 2147483647 h 122" name="T45"/>
                <a:gd fmla="*/ 2147483647 w 191" name="T46"/>
                <a:gd fmla="*/ 2147483647 h 122" name="T47"/>
                <a:gd fmla="*/ 2147483647 w 191" name="T48"/>
                <a:gd fmla="*/ 2147483647 h 122" name="T49"/>
                <a:gd fmla="*/ 2147483647 w 191" name="T50"/>
                <a:gd fmla="*/ 2147483647 h 122" name="T51"/>
                <a:gd fmla="*/ 2147483647 w 191" name="T52"/>
                <a:gd fmla="*/ 2147483647 h 122" name="T53"/>
                <a:gd fmla="*/ 2147483647 w 191" name="T54"/>
                <a:gd fmla="*/ 2147483647 h 122" name="T55"/>
                <a:gd fmla="*/ 2147483647 w 191" name="T56"/>
                <a:gd fmla="*/ 2147483647 h 122" name="T57"/>
                <a:gd fmla="*/ 2147483647 w 191" name="T58"/>
                <a:gd fmla="*/ 2147483647 h 122" name="T59"/>
                <a:gd fmla="*/ 2147483647 w 191" name="T60"/>
                <a:gd fmla="*/ 2147483647 h 122" name="T61"/>
                <a:gd fmla="*/ 2147483647 w 191" name="T62"/>
                <a:gd fmla="*/ 2147483647 h 122" name="T63"/>
                <a:gd fmla="*/ 2147483647 w 191" name="T64"/>
                <a:gd fmla="*/ 2147483647 h 122" name="T65"/>
                <a:gd fmla="*/ 2147483647 w 191" name="T66"/>
                <a:gd fmla="*/ 2147483647 h 122" name="T67"/>
                <a:gd fmla="*/ 2147483647 w 191" name="T68"/>
                <a:gd fmla="*/ 2147483647 h 122" name="T69"/>
                <a:gd fmla="*/ 2147483647 w 191" name="T70"/>
                <a:gd fmla="*/ 2147483647 h 122" name="T71"/>
                <a:gd fmla="*/ 2147483647 w 191" name="T72"/>
                <a:gd fmla="*/ 2147483647 h 122" name="T73"/>
                <a:gd fmla="*/ 2147483647 w 191" name="T74"/>
                <a:gd fmla="*/ 2147483647 h 122" name="T75"/>
                <a:gd fmla="*/ 2147483647 w 191" name="T76"/>
                <a:gd fmla="*/ 2147483647 h 122" name="T77"/>
                <a:gd fmla="*/ 2147483647 w 191" name="T78"/>
                <a:gd fmla="*/ 2147483647 h 122" name="T79"/>
                <a:gd fmla="*/ 2147483647 w 191" name="T80"/>
                <a:gd fmla="*/ 2147483647 h 122" name="T81"/>
                <a:gd fmla="*/ 2147483647 w 191" name="T82"/>
                <a:gd fmla="*/ 2147483647 h 122" name="T83"/>
                <a:gd fmla="*/ 2147483647 w 191" name="T84"/>
                <a:gd fmla="*/ 2147483647 h 122" name="T85"/>
                <a:gd fmla="*/ 2147483647 w 191" name="T86"/>
                <a:gd fmla="*/ 2147483647 h 122" name="T87"/>
                <a:gd fmla="*/ 2147483647 w 191" name="T88"/>
                <a:gd fmla="*/ 2147483647 h 122" name="T89"/>
                <a:gd fmla="*/ 2147483647 w 191" name="T90"/>
                <a:gd fmla="*/ 2147483647 h 122" name="T91"/>
                <a:gd fmla="*/ 2147483647 w 191" name="T92"/>
                <a:gd fmla="*/ 2147483647 h 122" name="T93"/>
                <a:gd fmla="*/ 2147483647 w 191" name="T94"/>
                <a:gd fmla="*/ 2147483647 h 122" name="T95"/>
                <a:gd fmla="*/ 2147483647 w 191" name="T96"/>
                <a:gd fmla="*/ 2147483647 h 122" name="T97"/>
                <a:gd fmla="*/ 2147483647 w 191" name="T98"/>
                <a:gd fmla="*/ 2147483647 h 122" name="T99"/>
                <a:gd fmla="*/ 2147483647 w 191" name="T100"/>
                <a:gd fmla="*/ 2147483647 h 122" name="T101"/>
                <a:gd fmla="*/ 2147483647 w 191" name="T102"/>
                <a:gd fmla="*/ 2147483647 h 122" name="T103"/>
                <a:gd fmla="*/ 2147483647 w 191" name="T104"/>
                <a:gd fmla="*/ 2147483647 h 122" name="T105"/>
                <a:gd fmla="*/ 2147483647 w 191" name="T106"/>
                <a:gd fmla="*/ 2147483647 h 122" name="T107"/>
                <a:gd fmla="*/ 2147483647 w 191" name="T108"/>
                <a:gd fmla="*/ 2147483647 h 122" name="T109"/>
                <a:gd fmla="*/ 2147483647 w 191" name="T110"/>
                <a:gd fmla="*/ 2147483647 h 122" name="T111"/>
                <a:gd fmla="*/ 2147483647 w 191" name="T112"/>
                <a:gd fmla="*/ 2147483647 h 122" name="T113"/>
                <a:gd fmla="*/ 2147483647 w 191" name="T114"/>
                <a:gd fmla="*/ 2147483647 h 122" name="T115"/>
                <a:gd fmla="*/ 2147483647 w 191" name="T116"/>
                <a:gd fmla="*/ 2147483647 h 122" name="T117"/>
                <a:gd fmla="*/ 2147483647 w 191" name="T118"/>
                <a:gd fmla="*/ 2147483647 h 122"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191" name="T180"/>
                <a:gd fmla="*/ 0 h 122" name="T181"/>
                <a:gd fmla="*/ 191 w 191" name="T182"/>
                <a:gd fmla="*/ 122 h 122" name="T18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122" w="191">
                  <a:moveTo>
                    <a:pt x="184" y="38"/>
                  </a:moveTo>
                  <a:cubicBezTo>
                    <a:pt x="185" y="37"/>
                    <a:pt x="187" y="36"/>
                    <a:pt x="188" y="35"/>
                  </a:cubicBezTo>
                  <a:cubicBezTo>
                    <a:pt x="191" y="32"/>
                    <a:pt x="188" y="34"/>
                    <a:pt x="188" y="30"/>
                  </a:cubicBezTo>
                  <a:cubicBezTo>
                    <a:pt x="188" y="29"/>
                    <a:pt x="189" y="28"/>
                    <a:pt x="189" y="27"/>
                  </a:cubicBezTo>
                  <a:cubicBezTo>
                    <a:pt x="189" y="26"/>
                    <a:pt x="188" y="25"/>
                    <a:pt x="188" y="24"/>
                  </a:cubicBezTo>
                  <a:cubicBezTo>
                    <a:pt x="187" y="22"/>
                    <a:pt x="187" y="21"/>
                    <a:pt x="186" y="19"/>
                  </a:cubicBezTo>
                  <a:cubicBezTo>
                    <a:pt x="186" y="17"/>
                    <a:pt x="183" y="18"/>
                    <a:pt x="182" y="18"/>
                  </a:cubicBezTo>
                  <a:cubicBezTo>
                    <a:pt x="180" y="19"/>
                    <a:pt x="178" y="18"/>
                    <a:pt x="176" y="17"/>
                  </a:cubicBezTo>
                  <a:cubicBezTo>
                    <a:pt x="175" y="16"/>
                    <a:pt x="172" y="17"/>
                    <a:pt x="171" y="16"/>
                  </a:cubicBezTo>
                  <a:cubicBezTo>
                    <a:pt x="170" y="14"/>
                    <a:pt x="169" y="13"/>
                    <a:pt x="167" y="11"/>
                  </a:cubicBezTo>
                  <a:cubicBezTo>
                    <a:pt x="167" y="13"/>
                    <a:pt x="166" y="16"/>
                    <a:pt x="164" y="15"/>
                  </a:cubicBezTo>
                  <a:cubicBezTo>
                    <a:pt x="163" y="15"/>
                    <a:pt x="163" y="13"/>
                    <a:pt x="162" y="13"/>
                  </a:cubicBezTo>
                  <a:cubicBezTo>
                    <a:pt x="161" y="13"/>
                    <a:pt x="159" y="13"/>
                    <a:pt x="159" y="14"/>
                  </a:cubicBezTo>
                  <a:cubicBezTo>
                    <a:pt x="158" y="17"/>
                    <a:pt x="158" y="17"/>
                    <a:pt x="156" y="19"/>
                  </a:cubicBezTo>
                  <a:cubicBezTo>
                    <a:pt x="155" y="20"/>
                    <a:pt x="152" y="21"/>
                    <a:pt x="152" y="23"/>
                  </a:cubicBezTo>
                  <a:cubicBezTo>
                    <a:pt x="152" y="25"/>
                    <a:pt x="152" y="27"/>
                    <a:pt x="151" y="29"/>
                  </a:cubicBezTo>
                  <a:cubicBezTo>
                    <a:pt x="151" y="30"/>
                    <a:pt x="147" y="32"/>
                    <a:pt x="146" y="31"/>
                  </a:cubicBezTo>
                  <a:cubicBezTo>
                    <a:pt x="145" y="30"/>
                    <a:pt x="143" y="29"/>
                    <a:pt x="142" y="27"/>
                  </a:cubicBezTo>
                  <a:cubicBezTo>
                    <a:pt x="141" y="27"/>
                    <a:pt x="141" y="25"/>
                    <a:pt x="140" y="24"/>
                  </a:cubicBezTo>
                  <a:cubicBezTo>
                    <a:pt x="139" y="24"/>
                    <a:pt x="137" y="24"/>
                    <a:pt x="137" y="24"/>
                  </a:cubicBezTo>
                  <a:cubicBezTo>
                    <a:pt x="134" y="23"/>
                    <a:pt x="133" y="22"/>
                    <a:pt x="132" y="21"/>
                  </a:cubicBezTo>
                  <a:cubicBezTo>
                    <a:pt x="131" y="20"/>
                    <a:pt x="130" y="19"/>
                    <a:pt x="130" y="18"/>
                  </a:cubicBezTo>
                  <a:cubicBezTo>
                    <a:pt x="129" y="17"/>
                    <a:pt x="129" y="15"/>
                    <a:pt x="129" y="14"/>
                  </a:cubicBezTo>
                  <a:cubicBezTo>
                    <a:pt x="128" y="13"/>
                    <a:pt x="125" y="11"/>
                    <a:pt x="124" y="12"/>
                  </a:cubicBezTo>
                  <a:cubicBezTo>
                    <a:pt x="124" y="13"/>
                    <a:pt x="122" y="14"/>
                    <a:pt x="122" y="14"/>
                  </a:cubicBezTo>
                  <a:cubicBezTo>
                    <a:pt x="123" y="16"/>
                    <a:pt x="124" y="17"/>
                    <a:pt x="124" y="18"/>
                  </a:cubicBezTo>
                  <a:cubicBezTo>
                    <a:pt x="125" y="19"/>
                    <a:pt x="127" y="22"/>
                    <a:pt x="127" y="23"/>
                  </a:cubicBezTo>
                  <a:cubicBezTo>
                    <a:pt x="126" y="25"/>
                    <a:pt x="124" y="28"/>
                    <a:pt x="121" y="27"/>
                  </a:cubicBezTo>
                  <a:cubicBezTo>
                    <a:pt x="119" y="26"/>
                    <a:pt x="117" y="24"/>
                    <a:pt x="116" y="23"/>
                  </a:cubicBezTo>
                  <a:cubicBezTo>
                    <a:pt x="114" y="21"/>
                    <a:pt x="113" y="20"/>
                    <a:pt x="112" y="17"/>
                  </a:cubicBezTo>
                  <a:cubicBezTo>
                    <a:pt x="112" y="15"/>
                    <a:pt x="109" y="17"/>
                    <a:pt x="108" y="18"/>
                  </a:cubicBezTo>
                  <a:cubicBezTo>
                    <a:pt x="105" y="19"/>
                    <a:pt x="103" y="17"/>
                    <a:pt x="102" y="14"/>
                  </a:cubicBezTo>
                  <a:cubicBezTo>
                    <a:pt x="101" y="12"/>
                    <a:pt x="101" y="11"/>
                    <a:pt x="99" y="10"/>
                  </a:cubicBezTo>
                  <a:cubicBezTo>
                    <a:pt x="97" y="8"/>
                    <a:pt x="96" y="8"/>
                    <a:pt x="93" y="8"/>
                  </a:cubicBezTo>
                  <a:cubicBezTo>
                    <a:pt x="92" y="8"/>
                    <a:pt x="89" y="7"/>
                    <a:pt x="88" y="8"/>
                  </a:cubicBezTo>
                  <a:cubicBezTo>
                    <a:pt x="87" y="9"/>
                    <a:pt x="84" y="13"/>
                    <a:pt x="83" y="13"/>
                  </a:cubicBezTo>
                  <a:cubicBezTo>
                    <a:pt x="80" y="13"/>
                    <a:pt x="79" y="13"/>
                    <a:pt x="76" y="12"/>
                  </a:cubicBezTo>
                  <a:cubicBezTo>
                    <a:pt x="75" y="11"/>
                    <a:pt x="73" y="8"/>
                    <a:pt x="71" y="8"/>
                  </a:cubicBezTo>
                  <a:cubicBezTo>
                    <a:pt x="70" y="8"/>
                    <a:pt x="69" y="10"/>
                    <a:pt x="69" y="10"/>
                  </a:cubicBezTo>
                  <a:cubicBezTo>
                    <a:pt x="68" y="11"/>
                    <a:pt x="67" y="12"/>
                    <a:pt x="66" y="12"/>
                  </a:cubicBezTo>
                  <a:cubicBezTo>
                    <a:pt x="65" y="13"/>
                    <a:pt x="64" y="13"/>
                    <a:pt x="62" y="13"/>
                  </a:cubicBezTo>
                  <a:cubicBezTo>
                    <a:pt x="61" y="13"/>
                    <a:pt x="60" y="12"/>
                    <a:pt x="59" y="13"/>
                  </a:cubicBezTo>
                  <a:cubicBezTo>
                    <a:pt x="57" y="14"/>
                    <a:pt x="55" y="15"/>
                    <a:pt x="53" y="17"/>
                  </a:cubicBezTo>
                  <a:cubicBezTo>
                    <a:pt x="52" y="18"/>
                    <a:pt x="48" y="15"/>
                    <a:pt x="47" y="15"/>
                  </a:cubicBezTo>
                  <a:cubicBezTo>
                    <a:pt x="45" y="14"/>
                    <a:pt x="43" y="14"/>
                    <a:pt x="41" y="12"/>
                  </a:cubicBezTo>
                  <a:cubicBezTo>
                    <a:pt x="39" y="10"/>
                    <a:pt x="40" y="9"/>
                    <a:pt x="39" y="5"/>
                  </a:cubicBezTo>
                  <a:cubicBezTo>
                    <a:pt x="38" y="3"/>
                    <a:pt x="36" y="2"/>
                    <a:pt x="35" y="1"/>
                  </a:cubicBezTo>
                  <a:cubicBezTo>
                    <a:pt x="34" y="0"/>
                    <a:pt x="30" y="2"/>
                    <a:pt x="29" y="3"/>
                  </a:cubicBezTo>
                  <a:cubicBezTo>
                    <a:pt x="26" y="4"/>
                    <a:pt x="25" y="5"/>
                    <a:pt x="22" y="7"/>
                  </a:cubicBezTo>
                  <a:cubicBezTo>
                    <a:pt x="22" y="8"/>
                    <a:pt x="22" y="9"/>
                    <a:pt x="21" y="10"/>
                  </a:cubicBezTo>
                  <a:cubicBezTo>
                    <a:pt x="21" y="11"/>
                    <a:pt x="18" y="11"/>
                    <a:pt x="18" y="12"/>
                  </a:cubicBezTo>
                  <a:cubicBezTo>
                    <a:pt x="16" y="15"/>
                    <a:pt x="21" y="18"/>
                    <a:pt x="18" y="21"/>
                  </a:cubicBezTo>
                  <a:cubicBezTo>
                    <a:pt x="17" y="23"/>
                    <a:pt x="14" y="20"/>
                    <a:pt x="12" y="18"/>
                  </a:cubicBezTo>
                  <a:cubicBezTo>
                    <a:pt x="11" y="20"/>
                    <a:pt x="11" y="21"/>
                    <a:pt x="9" y="21"/>
                  </a:cubicBezTo>
                  <a:cubicBezTo>
                    <a:pt x="7" y="21"/>
                    <a:pt x="5" y="20"/>
                    <a:pt x="3" y="19"/>
                  </a:cubicBezTo>
                  <a:cubicBezTo>
                    <a:pt x="0" y="18"/>
                    <a:pt x="1" y="26"/>
                    <a:pt x="1" y="28"/>
                  </a:cubicBezTo>
                  <a:cubicBezTo>
                    <a:pt x="2" y="28"/>
                    <a:pt x="4" y="27"/>
                    <a:pt x="6" y="28"/>
                  </a:cubicBezTo>
                  <a:cubicBezTo>
                    <a:pt x="6" y="28"/>
                    <a:pt x="7" y="29"/>
                    <a:pt x="8" y="30"/>
                  </a:cubicBezTo>
                  <a:cubicBezTo>
                    <a:pt x="9" y="31"/>
                    <a:pt x="10" y="31"/>
                    <a:pt x="11" y="31"/>
                  </a:cubicBezTo>
                  <a:cubicBezTo>
                    <a:pt x="13" y="33"/>
                    <a:pt x="15" y="35"/>
                    <a:pt x="14" y="38"/>
                  </a:cubicBezTo>
                  <a:cubicBezTo>
                    <a:pt x="14" y="39"/>
                    <a:pt x="13" y="40"/>
                    <a:pt x="13" y="41"/>
                  </a:cubicBezTo>
                  <a:cubicBezTo>
                    <a:pt x="12" y="42"/>
                    <a:pt x="13" y="44"/>
                    <a:pt x="13" y="45"/>
                  </a:cubicBezTo>
                  <a:cubicBezTo>
                    <a:pt x="14" y="47"/>
                    <a:pt x="15" y="49"/>
                    <a:pt x="17" y="51"/>
                  </a:cubicBezTo>
                  <a:cubicBezTo>
                    <a:pt x="19" y="53"/>
                    <a:pt x="21" y="54"/>
                    <a:pt x="22" y="57"/>
                  </a:cubicBezTo>
                  <a:cubicBezTo>
                    <a:pt x="23" y="60"/>
                    <a:pt x="23" y="62"/>
                    <a:pt x="27" y="60"/>
                  </a:cubicBezTo>
                  <a:cubicBezTo>
                    <a:pt x="29" y="59"/>
                    <a:pt x="30" y="56"/>
                    <a:pt x="32" y="54"/>
                  </a:cubicBezTo>
                  <a:cubicBezTo>
                    <a:pt x="33" y="52"/>
                    <a:pt x="35" y="50"/>
                    <a:pt x="36" y="49"/>
                  </a:cubicBezTo>
                  <a:cubicBezTo>
                    <a:pt x="38" y="51"/>
                    <a:pt x="40" y="54"/>
                    <a:pt x="43" y="56"/>
                  </a:cubicBezTo>
                  <a:cubicBezTo>
                    <a:pt x="45" y="57"/>
                    <a:pt x="45" y="58"/>
                    <a:pt x="46" y="61"/>
                  </a:cubicBezTo>
                  <a:cubicBezTo>
                    <a:pt x="46" y="62"/>
                    <a:pt x="48" y="64"/>
                    <a:pt x="50" y="65"/>
                  </a:cubicBezTo>
                  <a:cubicBezTo>
                    <a:pt x="51" y="66"/>
                    <a:pt x="52" y="66"/>
                    <a:pt x="51" y="68"/>
                  </a:cubicBezTo>
                  <a:cubicBezTo>
                    <a:pt x="51" y="69"/>
                    <a:pt x="50" y="70"/>
                    <a:pt x="50" y="71"/>
                  </a:cubicBezTo>
                  <a:cubicBezTo>
                    <a:pt x="51" y="73"/>
                    <a:pt x="55" y="74"/>
                    <a:pt x="57" y="74"/>
                  </a:cubicBezTo>
                  <a:cubicBezTo>
                    <a:pt x="57" y="73"/>
                    <a:pt x="58" y="71"/>
                    <a:pt x="58" y="70"/>
                  </a:cubicBezTo>
                  <a:cubicBezTo>
                    <a:pt x="61" y="71"/>
                    <a:pt x="62" y="72"/>
                    <a:pt x="65" y="72"/>
                  </a:cubicBezTo>
                  <a:cubicBezTo>
                    <a:pt x="68" y="72"/>
                    <a:pt x="70" y="73"/>
                    <a:pt x="72" y="76"/>
                  </a:cubicBezTo>
                  <a:cubicBezTo>
                    <a:pt x="72" y="77"/>
                    <a:pt x="73" y="78"/>
                    <a:pt x="73" y="80"/>
                  </a:cubicBezTo>
                  <a:cubicBezTo>
                    <a:pt x="73" y="80"/>
                    <a:pt x="76" y="80"/>
                    <a:pt x="76" y="80"/>
                  </a:cubicBezTo>
                  <a:cubicBezTo>
                    <a:pt x="79" y="77"/>
                    <a:pt x="79" y="76"/>
                    <a:pt x="78" y="72"/>
                  </a:cubicBezTo>
                  <a:cubicBezTo>
                    <a:pt x="79" y="72"/>
                    <a:pt x="81" y="72"/>
                    <a:pt x="81" y="73"/>
                  </a:cubicBezTo>
                  <a:cubicBezTo>
                    <a:pt x="82" y="75"/>
                    <a:pt x="82" y="76"/>
                    <a:pt x="83" y="78"/>
                  </a:cubicBezTo>
                  <a:cubicBezTo>
                    <a:pt x="83" y="79"/>
                    <a:pt x="85" y="79"/>
                    <a:pt x="86" y="80"/>
                  </a:cubicBezTo>
                  <a:cubicBezTo>
                    <a:pt x="87" y="81"/>
                    <a:pt x="88" y="82"/>
                    <a:pt x="89" y="83"/>
                  </a:cubicBezTo>
                  <a:cubicBezTo>
                    <a:pt x="91" y="86"/>
                    <a:pt x="94" y="87"/>
                    <a:pt x="96" y="89"/>
                  </a:cubicBezTo>
                  <a:cubicBezTo>
                    <a:pt x="97" y="90"/>
                    <a:pt x="98" y="90"/>
                    <a:pt x="99" y="91"/>
                  </a:cubicBezTo>
                  <a:cubicBezTo>
                    <a:pt x="101" y="91"/>
                    <a:pt x="100" y="93"/>
                    <a:pt x="100" y="95"/>
                  </a:cubicBezTo>
                  <a:cubicBezTo>
                    <a:pt x="99" y="101"/>
                    <a:pt x="105" y="104"/>
                    <a:pt x="110" y="107"/>
                  </a:cubicBezTo>
                  <a:cubicBezTo>
                    <a:pt x="112" y="108"/>
                    <a:pt x="115" y="109"/>
                    <a:pt x="115" y="112"/>
                  </a:cubicBezTo>
                  <a:cubicBezTo>
                    <a:pt x="115" y="115"/>
                    <a:pt x="116" y="118"/>
                    <a:pt x="117" y="122"/>
                  </a:cubicBezTo>
                  <a:cubicBezTo>
                    <a:pt x="118" y="121"/>
                    <a:pt x="120" y="119"/>
                    <a:pt x="120" y="118"/>
                  </a:cubicBezTo>
                  <a:cubicBezTo>
                    <a:pt x="120" y="115"/>
                    <a:pt x="121" y="114"/>
                    <a:pt x="122" y="112"/>
                  </a:cubicBezTo>
                  <a:cubicBezTo>
                    <a:pt x="123" y="110"/>
                    <a:pt x="124" y="104"/>
                    <a:pt x="124" y="101"/>
                  </a:cubicBezTo>
                  <a:cubicBezTo>
                    <a:pt x="123" y="99"/>
                    <a:pt x="123" y="98"/>
                    <a:pt x="125" y="96"/>
                  </a:cubicBezTo>
                  <a:cubicBezTo>
                    <a:pt x="125" y="95"/>
                    <a:pt x="126" y="94"/>
                    <a:pt x="127" y="93"/>
                  </a:cubicBezTo>
                  <a:cubicBezTo>
                    <a:pt x="127" y="93"/>
                    <a:pt x="127" y="92"/>
                    <a:pt x="127" y="92"/>
                  </a:cubicBezTo>
                  <a:cubicBezTo>
                    <a:pt x="128" y="92"/>
                    <a:pt x="129" y="92"/>
                    <a:pt x="130" y="92"/>
                  </a:cubicBezTo>
                  <a:cubicBezTo>
                    <a:pt x="131" y="92"/>
                    <a:pt x="131" y="93"/>
                    <a:pt x="131" y="94"/>
                  </a:cubicBezTo>
                  <a:cubicBezTo>
                    <a:pt x="132" y="95"/>
                    <a:pt x="133" y="96"/>
                    <a:pt x="134" y="96"/>
                  </a:cubicBezTo>
                  <a:cubicBezTo>
                    <a:pt x="136" y="98"/>
                    <a:pt x="138" y="97"/>
                    <a:pt x="140" y="97"/>
                  </a:cubicBezTo>
                  <a:cubicBezTo>
                    <a:pt x="142" y="96"/>
                    <a:pt x="144" y="96"/>
                    <a:pt x="145" y="96"/>
                  </a:cubicBezTo>
                  <a:cubicBezTo>
                    <a:pt x="147" y="95"/>
                    <a:pt x="149" y="92"/>
                    <a:pt x="151" y="93"/>
                  </a:cubicBezTo>
                  <a:cubicBezTo>
                    <a:pt x="154" y="94"/>
                    <a:pt x="154" y="94"/>
                    <a:pt x="154" y="90"/>
                  </a:cubicBezTo>
                  <a:cubicBezTo>
                    <a:pt x="154" y="88"/>
                    <a:pt x="154" y="87"/>
                    <a:pt x="151" y="86"/>
                  </a:cubicBezTo>
                  <a:cubicBezTo>
                    <a:pt x="150" y="85"/>
                    <a:pt x="149" y="84"/>
                    <a:pt x="148" y="82"/>
                  </a:cubicBezTo>
                  <a:cubicBezTo>
                    <a:pt x="146" y="81"/>
                    <a:pt x="145" y="79"/>
                    <a:pt x="147" y="78"/>
                  </a:cubicBezTo>
                  <a:cubicBezTo>
                    <a:pt x="149" y="76"/>
                    <a:pt x="150" y="76"/>
                    <a:pt x="153" y="75"/>
                  </a:cubicBezTo>
                  <a:cubicBezTo>
                    <a:pt x="154" y="75"/>
                    <a:pt x="156" y="74"/>
                    <a:pt x="157" y="73"/>
                  </a:cubicBezTo>
                  <a:cubicBezTo>
                    <a:pt x="159" y="72"/>
                    <a:pt x="161" y="70"/>
                    <a:pt x="162" y="68"/>
                  </a:cubicBezTo>
                  <a:cubicBezTo>
                    <a:pt x="164" y="65"/>
                    <a:pt x="162" y="63"/>
                    <a:pt x="163" y="61"/>
                  </a:cubicBezTo>
                  <a:cubicBezTo>
                    <a:pt x="164" y="58"/>
                    <a:pt x="167" y="59"/>
                    <a:pt x="169" y="58"/>
                  </a:cubicBezTo>
                  <a:cubicBezTo>
                    <a:pt x="170" y="55"/>
                    <a:pt x="170" y="52"/>
                    <a:pt x="169" y="50"/>
                  </a:cubicBezTo>
                  <a:cubicBezTo>
                    <a:pt x="168" y="47"/>
                    <a:pt x="168" y="45"/>
                    <a:pt x="168" y="42"/>
                  </a:cubicBezTo>
                  <a:cubicBezTo>
                    <a:pt x="167" y="41"/>
                    <a:pt x="170" y="41"/>
                    <a:pt x="171" y="41"/>
                  </a:cubicBezTo>
                  <a:cubicBezTo>
                    <a:pt x="172" y="41"/>
                    <a:pt x="174" y="40"/>
                    <a:pt x="175" y="40"/>
                  </a:cubicBezTo>
                  <a:cubicBezTo>
                    <a:pt x="176" y="41"/>
                    <a:pt x="176" y="43"/>
                    <a:pt x="176" y="44"/>
                  </a:cubicBezTo>
                  <a:cubicBezTo>
                    <a:pt x="177" y="45"/>
                    <a:pt x="178" y="45"/>
                    <a:pt x="179" y="46"/>
                  </a:cubicBezTo>
                  <a:cubicBezTo>
                    <a:pt x="181" y="46"/>
                    <a:pt x="182" y="46"/>
                    <a:pt x="183" y="47"/>
                  </a:cubicBezTo>
                  <a:cubicBezTo>
                    <a:pt x="184" y="47"/>
                    <a:pt x="185" y="49"/>
                    <a:pt x="186" y="49"/>
                  </a:cubicBezTo>
                  <a:cubicBezTo>
                    <a:pt x="185" y="48"/>
                    <a:pt x="185" y="47"/>
                    <a:pt x="184" y="46"/>
                  </a:cubicBezTo>
                  <a:cubicBezTo>
                    <a:pt x="182" y="43"/>
                    <a:pt x="182" y="43"/>
                    <a:pt x="180" y="44"/>
                  </a:cubicBezTo>
                  <a:cubicBezTo>
                    <a:pt x="181" y="41"/>
                    <a:pt x="182" y="40"/>
                    <a:pt x="184" y="38"/>
                  </a:cubicBezTo>
                </a:path>
              </a:pathLst>
            </a:custGeom>
            <a:solidFill>
              <a:srgbClr val="F5F1EF"/>
            </a:solidFill>
            <a:ln algn="ctr" cap="rnd" w="3175">
              <a:solidFill>
                <a:srgbClr val="C8C1BC"/>
              </a:solidFill>
              <a:round/>
              <a:headEnd/>
              <a:tailEnd/>
            </a:ln>
          </p:spPr>
          <p:txBody>
            <a:bodyPr/>
            <a:lstStyle/>
            <a:p>
              <a:endParaRPr altLang="en-US" dirty="0" lang="zh-CN" sz="1800">
                <a:latin typeface="+mj-ea"/>
                <a:ea typeface="+mj-ea"/>
              </a:endParaRPr>
            </a:p>
          </p:txBody>
        </p:sp>
        <p:sp>
          <p:nvSpPr>
            <p:cNvPr id="18499" name="Freeform 35"/>
            <p:cNvSpPr>
              <a:spLocks noChangeAspect="1"/>
            </p:cNvSpPr>
            <p:nvPr/>
          </p:nvSpPr>
          <p:spPr bwMode="gray">
            <a:xfrm>
              <a:off x="2311518" y="1683509"/>
              <a:ext cx="1728663" cy="1587636"/>
            </a:xfrm>
            <a:custGeom>
              <a:avLst/>
              <a:gdLst>
                <a:gd fmla="*/ 2147483647 w 499" name="T0"/>
                <a:gd fmla="*/ 2147483647 h 472" name="T1"/>
                <a:gd fmla="*/ 2147483647 w 499" name="T2"/>
                <a:gd fmla="*/ 2147483647 h 472" name="T3"/>
                <a:gd fmla="*/ 2147483647 w 499" name="T4"/>
                <a:gd fmla="*/ 2147483647 h 472" name="T5"/>
                <a:gd fmla="*/ 2147483647 w 499" name="T6"/>
                <a:gd fmla="*/ 2147483647 h 472" name="T7"/>
                <a:gd fmla="*/ 2147483647 w 499" name="T8"/>
                <a:gd fmla="*/ 2147483647 h 472" name="T9"/>
                <a:gd fmla="*/ 2147483647 w 499" name="T10"/>
                <a:gd fmla="*/ 2147483647 h 472" name="T11"/>
                <a:gd fmla="*/ 2147483647 w 499" name="T12"/>
                <a:gd fmla="*/ 2147483647 h 472" name="T13"/>
                <a:gd fmla="*/ 2147483647 w 499" name="T14"/>
                <a:gd fmla="*/ 2147483647 h 472" name="T15"/>
                <a:gd fmla="*/ 2147483647 w 499" name="T16"/>
                <a:gd fmla="*/ 2147483647 h 472" name="T17"/>
                <a:gd fmla="*/ 2147483647 w 499" name="T18"/>
                <a:gd fmla="*/ 2147483647 h 472" name="T19"/>
                <a:gd fmla="*/ 2147483647 w 499" name="T20"/>
                <a:gd fmla="*/ 2147483647 h 472" name="T21"/>
                <a:gd fmla="*/ 2147483647 w 499" name="T22"/>
                <a:gd fmla="*/ 2147483647 h 472" name="T23"/>
                <a:gd fmla="*/ 2147483647 w 499" name="T24"/>
                <a:gd fmla="*/ 2147483647 h 472" name="T25"/>
                <a:gd fmla="*/ 2147483647 w 499" name="T26"/>
                <a:gd fmla="*/ 2147483647 h 472" name="T27"/>
                <a:gd fmla="*/ 2147483647 w 499" name="T28"/>
                <a:gd fmla="*/ 2147483647 h 472" name="T29"/>
                <a:gd fmla="*/ 2147483647 w 499" name="T30"/>
                <a:gd fmla="*/ 2147483647 h 472" name="T31"/>
                <a:gd fmla="*/ 2147483647 w 499" name="T32"/>
                <a:gd fmla="*/ 2147483647 h 472" name="T33"/>
                <a:gd fmla="*/ 2147483647 w 499" name="T34"/>
                <a:gd fmla="*/ 2147483647 h 472" name="T35"/>
                <a:gd fmla="*/ 2147483647 w 499" name="T36"/>
                <a:gd fmla="*/ 2147483647 h 472" name="T37"/>
                <a:gd fmla="*/ 2147483647 w 499" name="T38"/>
                <a:gd fmla="*/ 2147483647 h 472" name="T39"/>
                <a:gd fmla="*/ 2147483647 w 499" name="T40"/>
                <a:gd fmla="*/ 2147483647 h 472" name="T41"/>
                <a:gd fmla="*/ 2147483647 w 499" name="T42"/>
                <a:gd fmla="*/ 2147483647 h 472" name="T43"/>
                <a:gd fmla="*/ 2147483647 w 499" name="T44"/>
                <a:gd fmla="*/ 2147483647 h 472" name="T45"/>
                <a:gd fmla="*/ 2147483647 w 499" name="T46"/>
                <a:gd fmla="*/ 2147483647 h 472" name="T47"/>
                <a:gd fmla="*/ 2147483647 w 499" name="T48"/>
                <a:gd fmla="*/ 2147483647 h 472" name="T49"/>
                <a:gd fmla="*/ 2147483647 w 499" name="T50"/>
                <a:gd fmla="*/ 2147483647 h 472" name="T51"/>
                <a:gd fmla="*/ 2147483647 w 499" name="T52"/>
                <a:gd fmla="*/ 2147483647 h 472" name="T53"/>
                <a:gd fmla="*/ 2147483647 w 499" name="T54"/>
                <a:gd fmla="*/ 2147483647 h 472" name="T55"/>
                <a:gd fmla="*/ 2147483647 w 499" name="T56"/>
                <a:gd fmla="*/ 2147483647 h 472" name="T57"/>
                <a:gd fmla="*/ 2147483647 w 499" name="T58"/>
                <a:gd fmla="*/ 2147483647 h 472" name="T59"/>
                <a:gd fmla="*/ 2147483647 w 499" name="T60"/>
                <a:gd fmla="*/ 2147483647 h 472" name="T61"/>
                <a:gd fmla="*/ 2147483647 w 499" name="T62"/>
                <a:gd fmla="*/ 2147483647 h 472" name="T63"/>
                <a:gd fmla="*/ 2147483647 w 499" name="T64"/>
                <a:gd fmla="*/ 2147483647 h 472" name="T65"/>
                <a:gd fmla="*/ 2147483647 w 499" name="T66"/>
                <a:gd fmla="*/ 2147483647 h 472" name="T67"/>
                <a:gd fmla="*/ 2147483647 w 499" name="T68"/>
                <a:gd fmla="*/ 2147483647 h 472" name="T69"/>
                <a:gd fmla="*/ 2147483647 w 499" name="T70"/>
                <a:gd fmla="*/ 2147483647 h 472" name="T71"/>
                <a:gd fmla="*/ 2147483647 w 499" name="T72"/>
                <a:gd fmla="*/ 2147483647 h 472" name="T73"/>
                <a:gd fmla="*/ 2147483647 w 499" name="T74"/>
                <a:gd fmla="*/ 2147483647 h 472" name="T75"/>
                <a:gd fmla="*/ 2147483647 w 499" name="T76"/>
                <a:gd fmla="*/ 2147483647 h 472" name="T77"/>
                <a:gd fmla="*/ 2147483647 w 499" name="T78"/>
                <a:gd fmla="*/ 2147483647 h 472" name="T79"/>
                <a:gd fmla="*/ 2147483647 w 499" name="T80"/>
                <a:gd fmla="*/ 2147483647 h 472" name="T81"/>
                <a:gd fmla="*/ 2147483647 w 499" name="T82"/>
                <a:gd fmla="*/ 2147483647 h 472" name="T83"/>
                <a:gd fmla="*/ 2147483647 w 499" name="T84"/>
                <a:gd fmla="*/ 2147483647 h 472" name="T85"/>
                <a:gd fmla="*/ 2147483647 w 499" name="T86"/>
                <a:gd fmla="*/ 2147483647 h 472" name="T87"/>
                <a:gd fmla="*/ 2147483647 w 499" name="T88"/>
                <a:gd fmla="*/ 2147483647 h 472" name="T89"/>
                <a:gd fmla="*/ 2147483647 w 499" name="T90"/>
                <a:gd fmla="*/ 2147483647 h 472" name="T91"/>
                <a:gd fmla="*/ 2147483647 w 499" name="T92"/>
                <a:gd fmla="*/ 2147483647 h 472" name="T93"/>
                <a:gd fmla="*/ 2147483647 w 499" name="T94"/>
                <a:gd fmla="*/ 2147483647 h 472" name="T95"/>
                <a:gd fmla="*/ 2147483647 w 499" name="T96"/>
                <a:gd fmla="*/ 2147483647 h 472" name="T97"/>
                <a:gd fmla="*/ 2147483647 w 499" name="T98"/>
                <a:gd fmla="*/ 2147483647 h 472" name="T99"/>
                <a:gd fmla="*/ 2147483647 w 499" name="T100"/>
                <a:gd fmla="*/ 2147483647 h 472" name="T101"/>
                <a:gd fmla="*/ 2147483647 w 499" name="T102"/>
                <a:gd fmla="*/ 2147483647 h 472" name="T103"/>
                <a:gd fmla="*/ 2147483647 w 499" name="T104"/>
                <a:gd fmla="*/ 2147483647 h 472" name="T105"/>
                <a:gd fmla="*/ 2147483647 w 499" name="T106"/>
                <a:gd fmla="*/ 2147483647 h 472" name="T107"/>
                <a:gd fmla="*/ 2147483647 w 499" name="T108"/>
                <a:gd fmla="*/ 2147483647 h 472" name="T109"/>
                <a:gd fmla="*/ 2147483647 w 499" name="T110"/>
                <a:gd fmla="*/ 2147483647 h 472" name="T111"/>
                <a:gd fmla="*/ 2147483647 w 499" name="T112"/>
                <a:gd fmla="*/ 2147483647 h 472" name="T113"/>
                <a:gd fmla="*/ 2147483647 w 499" name="T114"/>
                <a:gd fmla="*/ 2147483647 h 472"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499" name="T174"/>
                <a:gd fmla="*/ 0 h 472" name="T175"/>
                <a:gd fmla="*/ 499 w 499" name="T176"/>
                <a:gd fmla="*/ 472 h 472" name="T1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472" w="499">
                  <a:moveTo>
                    <a:pt x="492" y="241"/>
                  </a:moveTo>
                  <a:cubicBezTo>
                    <a:pt x="490" y="239"/>
                    <a:pt x="490" y="239"/>
                    <a:pt x="491" y="236"/>
                  </a:cubicBezTo>
                  <a:cubicBezTo>
                    <a:pt x="492" y="233"/>
                    <a:pt x="489" y="232"/>
                    <a:pt x="487" y="230"/>
                  </a:cubicBezTo>
                  <a:cubicBezTo>
                    <a:pt x="485" y="229"/>
                    <a:pt x="485" y="228"/>
                    <a:pt x="485" y="226"/>
                  </a:cubicBezTo>
                  <a:cubicBezTo>
                    <a:pt x="485" y="224"/>
                    <a:pt x="483" y="224"/>
                    <a:pt x="482" y="223"/>
                  </a:cubicBezTo>
                  <a:cubicBezTo>
                    <a:pt x="479" y="221"/>
                    <a:pt x="478" y="219"/>
                    <a:pt x="476" y="217"/>
                  </a:cubicBezTo>
                  <a:cubicBezTo>
                    <a:pt x="475" y="218"/>
                    <a:pt x="473" y="220"/>
                    <a:pt x="472" y="221"/>
                  </a:cubicBezTo>
                  <a:cubicBezTo>
                    <a:pt x="471" y="223"/>
                    <a:pt x="469" y="227"/>
                    <a:pt x="467" y="228"/>
                  </a:cubicBezTo>
                  <a:cubicBezTo>
                    <a:pt x="467" y="228"/>
                    <a:pt x="465" y="230"/>
                    <a:pt x="464" y="229"/>
                  </a:cubicBezTo>
                  <a:cubicBezTo>
                    <a:pt x="463" y="228"/>
                    <a:pt x="462" y="228"/>
                    <a:pt x="462" y="226"/>
                  </a:cubicBezTo>
                  <a:cubicBezTo>
                    <a:pt x="461" y="222"/>
                    <a:pt x="459" y="221"/>
                    <a:pt x="457" y="219"/>
                  </a:cubicBezTo>
                  <a:cubicBezTo>
                    <a:pt x="455" y="217"/>
                    <a:pt x="454" y="216"/>
                    <a:pt x="453" y="214"/>
                  </a:cubicBezTo>
                  <a:cubicBezTo>
                    <a:pt x="453" y="210"/>
                    <a:pt x="453" y="209"/>
                    <a:pt x="454" y="206"/>
                  </a:cubicBezTo>
                  <a:cubicBezTo>
                    <a:pt x="455" y="203"/>
                    <a:pt x="453" y="201"/>
                    <a:pt x="451" y="200"/>
                  </a:cubicBezTo>
                  <a:cubicBezTo>
                    <a:pt x="451" y="199"/>
                    <a:pt x="450" y="199"/>
                    <a:pt x="449" y="199"/>
                  </a:cubicBezTo>
                  <a:cubicBezTo>
                    <a:pt x="448" y="199"/>
                    <a:pt x="447" y="197"/>
                    <a:pt x="446" y="196"/>
                  </a:cubicBezTo>
                  <a:cubicBezTo>
                    <a:pt x="445" y="195"/>
                    <a:pt x="442" y="196"/>
                    <a:pt x="441" y="196"/>
                  </a:cubicBezTo>
                  <a:cubicBezTo>
                    <a:pt x="441" y="194"/>
                    <a:pt x="440" y="186"/>
                    <a:pt x="443" y="187"/>
                  </a:cubicBezTo>
                  <a:cubicBezTo>
                    <a:pt x="445" y="188"/>
                    <a:pt x="446" y="189"/>
                    <a:pt x="448" y="189"/>
                  </a:cubicBezTo>
                  <a:cubicBezTo>
                    <a:pt x="451" y="189"/>
                    <a:pt x="451" y="189"/>
                    <a:pt x="452" y="186"/>
                  </a:cubicBezTo>
                  <a:cubicBezTo>
                    <a:pt x="454" y="188"/>
                    <a:pt x="455" y="189"/>
                    <a:pt x="457" y="190"/>
                  </a:cubicBezTo>
                  <a:cubicBezTo>
                    <a:pt x="458" y="190"/>
                    <a:pt x="460" y="188"/>
                    <a:pt x="459" y="186"/>
                  </a:cubicBezTo>
                  <a:cubicBezTo>
                    <a:pt x="459" y="184"/>
                    <a:pt x="456" y="180"/>
                    <a:pt x="459" y="179"/>
                  </a:cubicBezTo>
                  <a:cubicBezTo>
                    <a:pt x="461" y="178"/>
                    <a:pt x="461" y="178"/>
                    <a:pt x="462" y="175"/>
                  </a:cubicBezTo>
                  <a:cubicBezTo>
                    <a:pt x="460" y="174"/>
                    <a:pt x="459" y="174"/>
                    <a:pt x="457" y="172"/>
                  </a:cubicBezTo>
                  <a:cubicBezTo>
                    <a:pt x="456" y="170"/>
                    <a:pt x="457" y="167"/>
                    <a:pt x="457" y="165"/>
                  </a:cubicBezTo>
                  <a:cubicBezTo>
                    <a:pt x="457" y="164"/>
                    <a:pt x="461" y="163"/>
                    <a:pt x="462" y="163"/>
                  </a:cubicBezTo>
                  <a:cubicBezTo>
                    <a:pt x="464" y="162"/>
                    <a:pt x="464" y="159"/>
                    <a:pt x="465" y="157"/>
                  </a:cubicBezTo>
                  <a:cubicBezTo>
                    <a:pt x="464" y="158"/>
                    <a:pt x="463" y="160"/>
                    <a:pt x="462" y="160"/>
                  </a:cubicBezTo>
                  <a:cubicBezTo>
                    <a:pt x="460" y="160"/>
                    <a:pt x="457" y="160"/>
                    <a:pt x="455" y="159"/>
                  </a:cubicBezTo>
                  <a:cubicBezTo>
                    <a:pt x="451" y="159"/>
                    <a:pt x="450" y="156"/>
                    <a:pt x="446" y="155"/>
                  </a:cubicBezTo>
                  <a:cubicBezTo>
                    <a:pt x="445" y="154"/>
                    <a:pt x="442" y="154"/>
                    <a:pt x="441" y="152"/>
                  </a:cubicBezTo>
                  <a:cubicBezTo>
                    <a:pt x="440" y="151"/>
                    <a:pt x="440" y="148"/>
                    <a:pt x="440" y="147"/>
                  </a:cubicBezTo>
                  <a:cubicBezTo>
                    <a:pt x="441" y="144"/>
                    <a:pt x="443" y="141"/>
                    <a:pt x="444" y="139"/>
                  </a:cubicBezTo>
                  <a:cubicBezTo>
                    <a:pt x="445" y="138"/>
                    <a:pt x="446" y="137"/>
                    <a:pt x="447" y="136"/>
                  </a:cubicBezTo>
                  <a:cubicBezTo>
                    <a:pt x="448" y="134"/>
                    <a:pt x="448" y="134"/>
                    <a:pt x="448" y="132"/>
                  </a:cubicBezTo>
                  <a:cubicBezTo>
                    <a:pt x="448" y="130"/>
                    <a:pt x="452" y="126"/>
                    <a:pt x="453" y="125"/>
                  </a:cubicBezTo>
                  <a:cubicBezTo>
                    <a:pt x="454" y="123"/>
                    <a:pt x="455" y="119"/>
                    <a:pt x="455" y="116"/>
                  </a:cubicBezTo>
                  <a:cubicBezTo>
                    <a:pt x="456" y="114"/>
                    <a:pt x="458" y="112"/>
                    <a:pt x="459" y="109"/>
                  </a:cubicBezTo>
                  <a:cubicBezTo>
                    <a:pt x="462" y="112"/>
                    <a:pt x="464" y="115"/>
                    <a:pt x="467" y="118"/>
                  </a:cubicBezTo>
                  <a:cubicBezTo>
                    <a:pt x="466" y="114"/>
                    <a:pt x="465" y="110"/>
                    <a:pt x="464" y="106"/>
                  </a:cubicBezTo>
                  <a:cubicBezTo>
                    <a:pt x="464" y="103"/>
                    <a:pt x="462" y="97"/>
                    <a:pt x="463" y="94"/>
                  </a:cubicBezTo>
                  <a:cubicBezTo>
                    <a:pt x="464" y="92"/>
                    <a:pt x="464" y="90"/>
                    <a:pt x="466" y="89"/>
                  </a:cubicBezTo>
                  <a:cubicBezTo>
                    <a:pt x="468" y="88"/>
                    <a:pt x="468" y="87"/>
                    <a:pt x="468" y="84"/>
                  </a:cubicBezTo>
                  <a:cubicBezTo>
                    <a:pt x="467" y="81"/>
                    <a:pt x="467" y="81"/>
                    <a:pt x="465" y="79"/>
                  </a:cubicBezTo>
                  <a:cubicBezTo>
                    <a:pt x="463" y="77"/>
                    <a:pt x="463" y="75"/>
                    <a:pt x="462" y="73"/>
                  </a:cubicBezTo>
                  <a:cubicBezTo>
                    <a:pt x="461" y="69"/>
                    <a:pt x="460" y="64"/>
                    <a:pt x="462" y="60"/>
                  </a:cubicBezTo>
                  <a:cubicBezTo>
                    <a:pt x="462" y="58"/>
                    <a:pt x="462" y="56"/>
                    <a:pt x="462" y="54"/>
                  </a:cubicBezTo>
                  <a:cubicBezTo>
                    <a:pt x="463" y="52"/>
                    <a:pt x="464" y="51"/>
                    <a:pt x="464" y="48"/>
                  </a:cubicBezTo>
                  <a:cubicBezTo>
                    <a:pt x="464" y="46"/>
                    <a:pt x="463" y="45"/>
                    <a:pt x="463" y="43"/>
                  </a:cubicBezTo>
                  <a:cubicBezTo>
                    <a:pt x="464" y="41"/>
                    <a:pt x="465" y="37"/>
                    <a:pt x="464" y="36"/>
                  </a:cubicBezTo>
                  <a:cubicBezTo>
                    <a:pt x="461" y="33"/>
                    <a:pt x="455" y="32"/>
                    <a:pt x="452" y="29"/>
                  </a:cubicBezTo>
                  <a:cubicBezTo>
                    <a:pt x="451" y="28"/>
                    <a:pt x="450" y="26"/>
                    <a:pt x="448" y="26"/>
                  </a:cubicBezTo>
                  <a:cubicBezTo>
                    <a:pt x="445" y="26"/>
                    <a:pt x="445" y="26"/>
                    <a:pt x="443" y="29"/>
                  </a:cubicBezTo>
                  <a:cubicBezTo>
                    <a:pt x="442" y="31"/>
                    <a:pt x="441" y="32"/>
                    <a:pt x="441" y="34"/>
                  </a:cubicBezTo>
                  <a:cubicBezTo>
                    <a:pt x="440" y="36"/>
                    <a:pt x="439" y="36"/>
                    <a:pt x="437" y="37"/>
                  </a:cubicBezTo>
                  <a:cubicBezTo>
                    <a:pt x="436" y="39"/>
                    <a:pt x="435" y="40"/>
                    <a:pt x="433" y="40"/>
                  </a:cubicBezTo>
                  <a:cubicBezTo>
                    <a:pt x="431" y="41"/>
                    <a:pt x="428" y="41"/>
                    <a:pt x="427" y="43"/>
                  </a:cubicBezTo>
                  <a:cubicBezTo>
                    <a:pt x="425" y="45"/>
                    <a:pt x="425" y="45"/>
                    <a:pt x="422" y="45"/>
                  </a:cubicBezTo>
                  <a:cubicBezTo>
                    <a:pt x="420" y="45"/>
                    <a:pt x="418" y="45"/>
                    <a:pt x="416" y="45"/>
                  </a:cubicBezTo>
                  <a:cubicBezTo>
                    <a:pt x="412" y="45"/>
                    <a:pt x="409" y="42"/>
                    <a:pt x="406" y="39"/>
                  </a:cubicBezTo>
                  <a:cubicBezTo>
                    <a:pt x="405" y="38"/>
                    <a:pt x="405" y="37"/>
                    <a:pt x="405" y="34"/>
                  </a:cubicBezTo>
                  <a:cubicBezTo>
                    <a:pt x="404" y="32"/>
                    <a:pt x="403" y="31"/>
                    <a:pt x="401" y="30"/>
                  </a:cubicBezTo>
                  <a:cubicBezTo>
                    <a:pt x="400" y="29"/>
                    <a:pt x="400" y="26"/>
                    <a:pt x="400" y="24"/>
                  </a:cubicBezTo>
                  <a:cubicBezTo>
                    <a:pt x="400" y="25"/>
                    <a:pt x="395" y="23"/>
                    <a:pt x="395" y="23"/>
                  </a:cubicBezTo>
                  <a:cubicBezTo>
                    <a:pt x="393" y="23"/>
                    <a:pt x="391" y="21"/>
                    <a:pt x="390" y="22"/>
                  </a:cubicBezTo>
                  <a:cubicBezTo>
                    <a:pt x="389" y="24"/>
                    <a:pt x="387" y="25"/>
                    <a:pt x="386" y="27"/>
                  </a:cubicBezTo>
                  <a:cubicBezTo>
                    <a:pt x="384" y="25"/>
                    <a:pt x="383" y="24"/>
                    <a:pt x="381" y="23"/>
                  </a:cubicBezTo>
                  <a:cubicBezTo>
                    <a:pt x="379" y="22"/>
                    <a:pt x="376" y="23"/>
                    <a:pt x="376" y="22"/>
                  </a:cubicBezTo>
                  <a:cubicBezTo>
                    <a:pt x="375" y="20"/>
                    <a:pt x="377" y="17"/>
                    <a:pt x="378" y="15"/>
                  </a:cubicBezTo>
                  <a:cubicBezTo>
                    <a:pt x="379" y="14"/>
                    <a:pt x="377" y="11"/>
                    <a:pt x="377" y="10"/>
                  </a:cubicBezTo>
                  <a:cubicBezTo>
                    <a:pt x="377" y="8"/>
                    <a:pt x="378" y="5"/>
                    <a:pt x="377" y="4"/>
                  </a:cubicBezTo>
                  <a:cubicBezTo>
                    <a:pt x="376" y="4"/>
                    <a:pt x="371" y="0"/>
                    <a:pt x="371" y="1"/>
                  </a:cubicBezTo>
                  <a:cubicBezTo>
                    <a:pt x="370" y="2"/>
                    <a:pt x="368" y="3"/>
                    <a:pt x="367" y="3"/>
                  </a:cubicBezTo>
                  <a:cubicBezTo>
                    <a:pt x="365" y="5"/>
                    <a:pt x="363" y="5"/>
                    <a:pt x="362" y="6"/>
                  </a:cubicBezTo>
                  <a:cubicBezTo>
                    <a:pt x="359" y="9"/>
                    <a:pt x="357" y="14"/>
                    <a:pt x="356" y="17"/>
                  </a:cubicBezTo>
                  <a:cubicBezTo>
                    <a:pt x="356" y="19"/>
                    <a:pt x="354" y="21"/>
                    <a:pt x="353" y="23"/>
                  </a:cubicBezTo>
                  <a:cubicBezTo>
                    <a:pt x="353" y="24"/>
                    <a:pt x="355" y="27"/>
                    <a:pt x="357" y="26"/>
                  </a:cubicBezTo>
                  <a:cubicBezTo>
                    <a:pt x="358" y="26"/>
                    <a:pt x="361" y="24"/>
                    <a:pt x="362" y="25"/>
                  </a:cubicBezTo>
                  <a:cubicBezTo>
                    <a:pt x="363" y="25"/>
                    <a:pt x="365" y="26"/>
                    <a:pt x="365" y="26"/>
                  </a:cubicBezTo>
                  <a:cubicBezTo>
                    <a:pt x="365" y="27"/>
                    <a:pt x="365" y="29"/>
                    <a:pt x="365" y="30"/>
                  </a:cubicBezTo>
                  <a:cubicBezTo>
                    <a:pt x="367" y="31"/>
                    <a:pt x="368" y="33"/>
                    <a:pt x="369" y="35"/>
                  </a:cubicBezTo>
                  <a:cubicBezTo>
                    <a:pt x="370" y="35"/>
                    <a:pt x="369" y="40"/>
                    <a:pt x="369" y="41"/>
                  </a:cubicBezTo>
                  <a:cubicBezTo>
                    <a:pt x="368" y="42"/>
                    <a:pt x="367" y="44"/>
                    <a:pt x="366" y="46"/>
                  </a:cubicBezTo>
                  <a:cubicBezTo>
                    <a:pt x="365" y="48"/>
                    <a:pt x="363" y="50"/>
                    <a:pt x="363" y="52"/>
                  </a:cubicBezTo>
                  <a:cubicBezTo>
                    <a:pt x="363" y="54"/>
                    <a:pt x="363" y="56"/>
                    <a:pt x="363" y="57"/>
                  </a:cubicBezTo>
                  <a:cubicBezTo>
                    <a:pt x="363" y="60"/>
                    <a:pt x="362" y="61"/>
                    <a:pt x="362" y="64"/>
                  </a:cubicBezTo>
                  <a:cubicBezTo>
                    <a:pt x="363" y="66"/>
                    <a:pt x="362" y="67"/>
                    <a:pt x="362" y="69"/>
                  </a:cubicBezTo>
                  <a:cubicBezTo>
                    <a:pt x="361" y="71"/>
                    <a:pt x="361" y="73"/>
                    <a:pt x="361" y="75"/>
                  </a:cubicBezTo>
                  <a:cubicBezTo>
                    <a:pt x="362" y="77"/>
                    <a:pt x="361" y="79"/>
                    <a:pt x="360" y="81"/>
                  </a:cubicBezTo>
                  <a:cubicBezTo>
                    <a:pt x="359" y="83"/>
                    <a:pt x="360" y="85"/>
                    <a:pt x="360" y="87"/>
                  </a:cubicBezTo>
                  <a:cubicBezTo>
                    <a:pt x="360" y="88"/>
                    <a:pt x="361" y="88"/>
                    <a:pt x="362" y="88"/>
                  </a:cubicBezTo>
                  <a:cubicBezTo>
                    <a:pt x="363" y="88"/>
                    <a:pt x="363" y="89"/>
                    <a:pt x="363" y="90"/>
                  </a:cubicBezTo>
                  <a:cubicBezTo>
                    <a:pt x="364" y="93"/>
                    <a:pt x="364" y="94"/>
                    <a:pt x="363" y="96"/>
                  </a:cubicBezTo>
                  <a:cubicBezTo>
                    <a:pt x="361" y="99"/>
                    <a:pt x="356" y="99"/>
                    <a:pt x="354" y="101"/>
                  </a:cubicBezTo>
                  <a:cubicBezTo>
                    <a:pt x="351" y="104"/>
                    <a:pt x="350" y="108"/>
                    <a:pt x="347" y="112"/>
                  </a:cubicBezTo>
                  <a:cubicBezTo>
                    <a:pt x="347" y="112"/>
                    <a:pt x="345" y="115"/>
                    <a:pt x="345" y="115"/>
                  </a:cubicBezTo>
                  <a:cubicBezTo>
                    <a:pt x="344" y="115"/>
                    <a:pt x="343" y="115"/>
                    <a:pt x="342" y="115"/>
                  </a:cubicBezTo>
                  <a:cubicBezTo>
                    <a:pt x="341" y="115"/>
                    <a:pt x="340" y="114"/>
                    <a:pt x="339" y="114"/>
                  </a:cubicBezTo>
                  <a:cubicBezTo>
                    <a:pt x="333" y="115"/>
                    <a:pt x="329" y="114"/>
                    <a:pt x="324" y="112"/>
                  </a:cubicBezTo>
                  <a:cubicBezTo>
                    <a:pt x="323" y="119"/>
                    <a:pt x="322" y="127"/>
                    <a:pt x="321" y="134"/>
                  </a:cubicBezTo>
                  <a:cubicBezTo>
                    <a:pt x="320" y="138"/>
                    <a:pt x="320" y="142"/>
                    <a:pt x="319" y="146"/>
                  </a:cubicBezTo>
                  <a:cubicBezTo>
                    <a:pt x="319" y="148"/>
                    <a:pt x="318" y="149"/>
                    <a:pt x="319" y="151"/>
                  </a:cubicBezTo>
                  <a:cubicBezTo>
                    <a:pt x="319" y="153"/>
                    <a:pt x="321" y="156"/>
                    <a:pt x="320" y="157"/>
                  </a:cubicBezTo>
                  <a:cubicBezTo>
                    <a:pt x="319" y="157"/>
                    <a:pt x="316" y="160"/>
                    <a:pt x="317" y="162"/>
                  </a:cubicBezTo>
                  <a:cubicBezTo>
                    <a:pt x="318" y="163"/>
                    <a:pt x="319" y="165"/>
                    <a:pt x="320" y="166"/>
                  </a:cubicBezTo>
                  <a:cubicBezTo>
                    <a:pt x="322" y="168"/>
                    <a:pt x="324" y="169"/>
                    <a:pt x="325" y="170"/>
                  </a:cubicBezTo>
                  <a:cubicBezTo>
                    <a:pt x="326" y="171"/>
                    <a:pt x="328" y="167"/>
                    <a:pt x="328" y="166"/>
                  </a:cubicBezTo>
                  <a:cubicBezTo>
                    <a:pt x="330" y="164"/>
                    <a:pt x="330" y="165"/>
                    <a:pt x="333" y="164"/>
                  </a:cubicBezTo>
                  <a:cubicBezTo>
                    <a:pt x="335" y="163"/>
                    <a:pt x="337" y="162"/>
                    <a:pt x="339" y="162"/>
                  </a:cubicBezTo>
                  <a:cubicBezTo>
                    <a:pt x="343" y="160"/>
                    <a:pt x="347" y="163"/>
                    <a:pt x="351" y="165"/>
                  </a:cubicBezTo>
                  <a:cubicBezTo>
                    <a:pt x="351" y="163"/>
                    <a:pt x="352" y="162"/>
                    <a:pt x="352" y="161"/>
                  </a:cubicBezTo>
                  <a:cubicBezTo>
                    <a:pt x="353" y="159"/>
                    <a:pt x="354" y="156"/>
                    <a:pt x="355" y="155"/>
                  </a:cubicBezTo>
                  <a:cubicBezTo>
                    <a:pt x="356" y="153"/>
                    <a:pt x="358" y="153"/>
                    <a:pt x="359" y="152"/>
                  </a:cubicBezTo>
                  <a:cubicBezTo>
                    <a:pt x="361" y="151"/>
                    <a:pt x="364" y="151"/>
                    <a:pt x="366" y="151"/>
                  </a:cubicBezTo>
                  <a:cubicBezTo>
                    <a:pt x="366" y="151"/>
                    <a:pt x="368" y="150"/>
                    <a:pt x="368" y="151"/>
                  </a:cubicBezTo>
                  <a:cubicBezTo>
                    <a:pt x="369" y="152"/>
                    <a:pt x="370" y="152"/>
                    <a:pt x="371" y="153"/>
                  </a:cubicBezTo>
                  <a:cubicBezTo>
                    <a:pt x="372" y="154"/>
                    <a:pt x="374" y="155"/>
                    <a:pt x="376" y="156"/>
                  </a:cubicBezTo>
                  <a:cubicBezTo>
                    <a:pt x="377" y="156"/>
                    <a:pt x="380" y="156"/>
                    <a:pt x="381" y="157"/>
                  </a:cubicBezTo>
                  <a:cubicBezTo>
                    <a:pt x="382" y="159"/>
                    <a:pt x="383" y="160"/>
                    <a:pt x="385" y="162"/>
                  </a:cubicBezTo>
                  <a:cubicBezTo>
                    <a:pt x="389" y="163"/>
                    <a:pt x="392" y="165"/>
                    <a:pt x="395" y="167"/>
                  </a:cubicBezTo>
                  <a:cubicBezTo>
                    <a:pt x="396" y="167"/>
                    <a:pt x="396" y="169"/>
                    <a:pt x="397" y="169"/>
                  </a:cubicBezTo>
                  <a:cubicBezTo>
                    <a:pt x="397" y="170"/>
                    <a:pt x="398" y="171"/>
                    <a:pt x="399" y="171"/>
                  </a:cubicBezTo>
                  <a:cubicBezTo>
                    <a:pt x="401" y="172"/>
                    <a:pt x="401" y="175"/>
                    <a:pt x="401" y="177"/>
                  </a:cubicBezTo>
                  <a:cubicBezTo>
                    <a:pt x="401" y="179"/>
                    <a:pt x="393" y="182"/>
                    <a:pt x="391" y="182"/>
                  </a:cubicBezTo>
                  <a:cubicBezTo>
                    <a:pt x="390" y="182"/>
                    <a:pt x="389" y="182"/>
                    <a:pt x="388" y="182"/>
                  </a:cubicBezTo>
                  <a:cubicBezTo>
                    <a:pt x="387" y="181"/>
                    <a:pt x="386" y="180"/>
                    <a:pt x="385" y="180"/>
                  </a:cubicBezTo>
                  <a:cubicBezTo>
                    <a:pt x="384" y="180"/>
                    <a:pt x="381" y="182"/>
                    <a:pt x="379" y="183"/>
                  </a:cubicBezTo>
                  <a:cubicBezTo>
                    <a:pt x="377" y="184"/>
                    <a:pt x="376" y="184"/>
                    <a:pt x="374" y="184"/>
                  </a:cubicBezTo>
                  <a:cubicBezTo>
                    <a:pt x="372" y="184"/>
                    <a:pt x="369" y="187"/>
                    <a:pt x="368" y="188"/>
                  </a:cubicBezTo>
                  <a:cubicBezTo>
                    <a:pt x="367" y="189"/>
                    <a:pt x="366" y="192"/>
                    <a:pt x="365" y="192"/>
                  </a:cubicBezTo>
                  <a:cubicBezTo>
                    <a:pt x="364" y="192"/>
                    <a:pt x="363" y="190"/>
                    <a:pt x="362" y="191"/>
                  </a:cubicBezTo>
                  <a:cubicBezTo>
                    <a:pt x="362" y="191"/>
                    <a:pt x="359" y="192"/>
                    <a:pt x="360" y="192"/>
                  </a:cubicBezTo>
                  <a:cubicBezTo>
                    <a:pt x="360" y="194"/>
                    <a:pt x="360" y="197"/>
                    <a:pt x="358" y="198"/>
                  </a:cubicBezTo>
                  <a:cubicBezTo>
                    <a:pt x="357" y="199"/>
                    <a:pt x="354" y="199"/>
                    <a:pt x="353" y="199"/>
                  </a:cubicBezTo>
                  <a:cubicBezTo>
                    <a:pt x="351" y="200"/>
                    <a:pt x="349" y="202"/>
                    <a:pt x="347" y="203"/>
                  </a:cubicBezTo>
                  <a:cubicBezTo>
                    <a:pt x="346" y="203"/>
                    <a:pt x="347" y="205"/>
                    <a:pt x="346" y="206"/>
                  </a:cubicBezTo>
                  <a:cubicBezTo>
                    <a:pt x="346" y="207"/>
                    <a:pt x="345" y="207"/>
                    <a:pt x="345" y="208"/>
                  </a:cubicBezTo>
                  <a:cubicBezTo>
                    <a:pt x="344" y="210"/>
                    <a:pt x="343" y="213"/>
                    <a:pt x="343" y="214"/>
                  </a:cubicBezTo>
                  <a:cubicBezTo>
                    <a:pt x="344" y="215"/>
                    <a:pt x="344" y="216"/>
                    <a:pt x="345" y="217"/>
                  </a:cubicBezTo>
                  <a:cubicBezTo>
                    <a:pt x="345" y="218"/>
                    <a:pt x="344" y="219"/>
                    <a:pt x="343" y="220"/>
                  </a:cubicBezTo>
                  <a:cubicBezTo>
                    <a:pt x="343" y="221"/>
                    <a:pt x="341" y="222"/>
                    <a:pt x="340" y="223"/>
                  </a:cubicBezTo>
                  <a:cubicBezTo>
                    <a:pt x="339" y="225"/>
                    <a:pt x="337" y="228"/>
                    <a:pt x="336" y="229"/>
                  </a:cubicBezTo>
                  <a:cubicBezTo>
                    <a:pt x="333" y="231"/>
                    <a:pt x="328" y="232"/>
                    <a:pt x="325" y="233"/>
                  </a:cubicBezTo>
                  <a:cubicBezTo>
                    <a:pt x="323" y="234"/>
                    <a:pt x="321" y="233"/>
                    <a:pt x="320" y="233"/>
                  </a:cubicBezTo>
                  <a:cubicBezTo>
                    <a:pt x="319" y="234"/>
                    <a:pt x="317" y="234"/>
                    <a:pt x="317" y="235"/>
                  </a:cubicBezTo>
                  <a:cubicBezTo>
                    <a:pt x="316" y="236"/>
                    <a:pt x="317" y="237"/>
                    <a:pt x="317" y="238"/>
                  </a:cubicBezTo>
                  <a:cubicBezTo>
                    <a:pt x="315" y="242"/>
                    <a:pt x="313" y="246"/>
                    <a:pt x="310" y="249"/>
                  </a:cubicBezTo>
                  <a:cubicBezTo>
                    <a:pt x="308" y="250"/>
                    <a:pt x="307" y="251"/>
                    <a:pt x="306" y="253"/>
                  </a:cubicBezTo>
                  <a:cubicBezTo>
                    <a:pt x="305" y="253"/>
                    <a:pt x="305" y="255"/>
                    <a:pt x="304" y="255"/>
                  </a:cubicBezTo>
                  <a:cubicBezTo>
                    <a:pt x="303" y="256"/>
                    <a:pt x="301" y="255"/>
                    <a:pt x="301" y="255"/>
                  </a:cubicBezTo>
                  <a:cubicBezTo>
                    <a:pt x="297" y="256"/>
                    <a:pt x="292" y="257"/>
                    <a:pt x="289" y="256"/>
                  </a:cubicBezTo>
                  <a:cubicBezTo>
                    <a:pt x="287" y="255"/>
                    <a:pt x="285" y="254"/>
                    <a:pt x="283" y="253"/>
                  </a:cubicBezTo>
                  <a:cubicBezTo>
                    <a:pt x="281" y="252"/>
                    <a:pt x="280" y="252"/>
                    <a:pt x="278" y="252"/>
                  </a:cubicBezTo>
                  <a:cubicBezTo>
                    <a:pt x="276" y="252"/>
                    <a:pt x="274" y="253"/>
                    <a:pt x="272" y="253"/>
                  </a:cubicBezTo>
                  <a:cubicBezTo>
                    <a:pt x="270" y="253"/>
                    <a:pt x="269" y="256"/>
                    <a:pt x="269" y="258"/>
                  </a:cubicBezTo>
                  <a:cubicBezTo>
                    <a:pt x="268" y="260"/>
                    <a:pt x="267" y="262"/>
                    <a:pt x="267" y="264"/>
                  </a:cubicBezTo>
                  <a:cubicBezTo>
                    <a:pt x="267" y="264"/>
                    <a:pt x="267" y="266"/>
                    <a:pt x="267" y="267"/>
                  </a:cubicBezTo>
                  <a:cubicBezTo>
                    <a:pt x="267" y="268"/>
                    <a:pt x="266" y="269"/>
                    <a:pt x="266" y="270"/>
                  </a:cubicBezTo>
                  <a:cubicBezTo>
                    <a:pt x="265" y="273"/>
                    <a:pt x="266" y="273"/>
                    <a:pt x="268" y="275"/>
                  </a:cubicBezTo>
                  <a:cubicBezTo>
                    <a:pt x="269" y="277"/>
                    <a:pt x="270" y="279"/>
                    <a:pt x="272" y="280"/>
                  </a:cubicBezTo>
                  <a:cubicBezTo>
                    <a:pt x="274" y="282"/>
                    <a:pt x="281" y="285"/>
                    <a:pt x="279" y="289"/>
                  </a:cubicBezTo>
                  <a:cubicBezTo>
                    <a:pt x="278" y="290"/>
                    <a:pt x="276" y="291"/>
                    <a:pt x="275" y="292"/>
                  </a:cubicBezTo>
                  <a:cubicBezTo>
                    <a:pt x="274" y="293"/>
                    <a:pt x="274" y="294"/>
                    <a:pt x="273" y="295"/>
                  </a:cubicBezTo>
                  <a:cubicBezTo>
                    <a:pt x="273" y="296"/>
                    <a:pt x="271" y="296"/>
                    <a:pt x="270" y="296"/>
                  </a:cubicBezTo>
                  <a:cubicBezTo>
                    <a:pt x="267" y="298"/>
                    <a:pt x="263" y="301"/>
                    <a:pt x="262" y="304"/>
                  </a:cubicBezTo>
                  <a:cubicBezTo>
                    <a:pt x="261" y="306"/>
                    <a:pt x="260" y="308"/>
                    <a:pt x="259" y="310"/>
                  </a:cubicBezTo>
                  <a:cubicBezTo>
                    <a:pt x="258" y="311"/>
                    <a:pt x="258" y="312"/>
                    <a:pt x="258" y="313"/>
                  </a:cubicBezTo>
                  <a:cubicBezTo>
                    <a:pt x="258" y="314"/>
                    <a:pt x="256" y="315"/>
                    <a:pt x="256" y="315"/>
                  </a:cubicBezTo>
                  <a:cubicBezTo>
                    <a:pt x="254" y="317"/>
                    <a:pt x="254" y="319"/>
                    <a:pt x="253" y="320"/>
                  </a:cubicBezTo>
                  <a:cubicBezTo>
                    <a:pt x="251" y="321"/>
                    <a:pt x="249" y="322"/>
                    <a:pt x="247" y="323"/>
                  </a:cubicBezTo>
                  <a:cubicBezTo>
                    <a:pt x="244" y="325"/>
                    <a:pt x="241" y="328"/>
                    <a:pt x="238" y="330"/>
                  </a:cubicBezTo>
                  <a:cubicBezTo>
                    <a:pt x="233" y="331"/>
                    <a:pt x="229" y="331"/>
                    <a:pt x="225" y="333"/>
                  </a:cubicBezTo>
                  <a:cubicBezTo>
                    <a:pt x="225" y="333"/>
                    <a:pt x="221" y="333"/>
                    <a:pt x="219" y="333"/>
                  </a:cubicBezTo>
                  <a:cubicBezTo>
                    <a:pt x="218" y="333"/>
                    <a:pt x="215" y="333"/>
                    <a:pt x="213" y="333"/>
                  </a:cubicBezTo>
                  <a:cubicBezTo>
                    <a:pt x="212" y="334"/>
                    <a:pt x="210" y="335"/>
                    <a:pt x="208" y="335"/>
                  </a:cubicBezTo>
                  <a:cubicBezTo>
                    <a:pt x="206" y="336"/>
                    <a:pt x="204" y="335"/>
                    <a:pt x="202" y="336"/>
                  </a:cubicBezTo>
                  <a:cubicBezTo>
                    <a:pt x="198" y="338"/>
                    <a:pt x="194" y="339"/>
                    <a:pt x="190" y="341"/>
                  </a:cubicBezTo>
                  <a:cubicBezTo>
                    <a:pt x="186" y="342"/>
                    <a:pt x="183" y="344"/>
                    <a:pt x="179" y="346"/>
                  </a:cubicBezTo>
                  <a:cubicBezTo>
                    <a:pt x="176" y="348"/>
                    <a:pt x="172" y="350"/>
                    <a:pt x="169" y="353"/>
                  </a:cubicBezTo>
                  <a:cubicBezTo>
                    <a:pt x="167" y="354"/>
                    <a:pt x="165" y="354"/>
                    <a:pt x="164" y="356"/>
                  </a:cubicBezTo>
                  <a:cubicBezTo>
                    <a:pt x="163" y="357"/>
                    <a:pt x="161" y="359"/>
                    <a:pt x="159" y="359"/>
                  </a:cubicBezTo>
                  <a:cubicBezTo>
                    <a:pt x="159" y="359"/>
                    <a:pt x="156" y="363"/>
                    <a:pt x="155" y="364"/>
                  </a:cubicBezTo>
                  <a:cubicBezTo>
                    <a:pt x="154" y="364"/>
                    <a:pt x="153" y="363"/>
                    <a:pt x="152" y="363"/>
                  </a:cubicBezTo>
                  <a:cubicBezTo>
                    <a:pt x="151" y="362"/>
                    <a:pt x="150" y="363"/>
                    <a:pt x="149" y="363"/>
                  </a:cubicBezTo>
                  <a:cubicBezTo>
                    <a:pt x="146" y="364"/>
                    <a:pt x="146" y="363"/>
                    <a:pt x="145" y="360"/>
                  </a:cubicBezTo>
                  <a:cubicBezTo>
                    <a:pt x="145" y="358"/>
                    <a:pt x="142" y="358"/>
                    <a:pt x="140" y="359"/>
                  </a:cubicBezTo>
                  <a:cubicBezTo>
                    <a:pt x="136" y="360"/>
                    <a:pt x="132" y="362"/>
                    <a:pt x="128" y="361"/>
                  </a:cubicBezTo>
                  <a:cubicBezTo>
                    <a:pt x="124" y="360"/>
                    <a:pt x="120" y="358"/>
                    <a:pt x="116" y="357"/>
                  </a:cubicBezTo>
                  <a:cubicBezTo>
                    <a:pt x="112" y="356"/>
                    <a:pt x="108" y="356"/>
                    <a:pt x="104" y="355"/>
                  </a:cubicBezTo>
                  <a:cubicBezTo>
                    <a:pt x="101" y="355"/>
                    <a:pt x="96" y="354"/>
                    <a:pt x="93" y="351"/>
                  </a:cubicBezTo>
                  <a:cubicBezTo>
                    <a:pt x="90" y="348"/>
                    <a:pt x="88" y="345"/>
                    <a:pt x="83" y="345"/>
                  </a:cubicBezTo>
                  <a:cubicBezTo>
                    <a:pt x="79" y="345"/>
                    <a:pt x="75" y="345"/>
                    <a:pt x="70" y="345"/>
                  </a:cubicBezTo>
                  <a:cubicBezTo>
                    <a:pt x="66" y="344"/>
                    <a:pt x="62" y="344"/>
                    <a:pt x="58" y="343"/>
                  </a:cubicBezTo>
                  <a:cubicBezTo>
                    <a:pt x="56" y="343"/>
                    <a:pt x="55" y="343"/>
                    <a:pt x="52" y="344"/>
                  </a:cubicBezTo>
                  <a:cubicBezTo>
                    <a:pt x="50" y="345"/>
                    <a:pt x="48" y="346"/>
                    <a:pt x="46" y="346"/>
                  </a:cubicBezTo>
                  <a:cubicBezTo>
                    <a:pt x="43" y="347"/>
                    <a:pt x="38" y="346"/>
                    <a:pt x="34" y="346"/>
                  </a:cubicBezTo>
                  <a:cubicBezTo>
                    <a:pt x="30" y="346"/>
                    <a:pt x="26" y="346"/>
                    <a:pt x="22" y="346"/>
                  </a:cubicBezTo>
                  <a:cubicBezTo>
                    <a:pt x="14" y="345"/>
                    <a:pt x="7" y="343"/>
                    <a:pt x="0" y="342"/>
                  </a:cubicBezTo>
                  <a:cubicBezTo>
                    <a:pt x="1" y="347"/>
                    <a:pt x="2" y="351"/>
                    <a:pt x="3" y="355"/>
                  </a:cubicBezTo>
                  <a:cubicBezTo>
                    <a:pt x="3" y="357"/>
                    <a:pt x="4" y="359"/>
                    <a:pt x="4" y="360"/>
                  </a:cubicBezTo>
                  <a:cubicBezTo>
                    <a:pt x="5" y="363"/>
                    <a:pt x="5" y="364"/>
                    <a:pt x="4" y="367"/>
                  </a:cubicBezTo>
                  <a:cubicBezTo>
                    <a:pt x="2" y="371"/>
                    <a:pt x="4" y="376"/>
                    <a:pt x="6" y="379"/>
                  </a:cubicBezTo>
                  <a:cubicBezTo>
                    <a:pt x="8" y="383"/>
                    <a:pt x="10" y="386"/>
                    <a:pt x="13" y="390"/>
                  </a:cubicBezTo>
                  <a:cubicBezTo>
                    <a:pt x="16" y="393"/>
                    <a:pt x="18" y="397"/>
                    <a:pt x="22" y="398"/>
                  </a:cubicBezTo>
                  <a:cubicBezTo>
                    <a:pt x="27" y="401"/>
                    <a:pt x="30" y="396"/>
                    <a:pt x="33" y="393"/>
                  </a:cubicBezTo>
                  <a:cubicBezTo>
                    <a:pt x="34" y="392"/>
                    <a:pt x="35" y="390"/>
                    <a:pt x="36" y="390"/>
                  </a:cubicBezTo>
                  <a:cubicBezTo>
                    <a:pt x="39" y="389"/>
                    <a:pt x="41" y="389"/>
                    <a:pt x="44" y="389"/>
                  </a:cubicBezTo>
                  <a:cubicBezTo>
                    <a:pt x="48" y="389"/>
                    <a:pt x="52" y="388"/>
                    <a:pt x="56" y="388"/>
                  </a:cubicBezTo>
                  <a:cubicBezTo>
                    <a:pt x="59" y="388"/>
                    <a:pt x="64" y="391"/>
                    <a:pt x="64" y="395"/>
                  </a:cubicBezTo>
                  <a:cubicBezTo>
                    <a:pt x="64" y="398"/>
                    <a:pt x="65" y="399"/>
                    <a:pt x="63" y="401"/>
                  </a:cubicBezTo>
                  <a:cubicBezTo>
                    <a:pt x="62" y="403"/>
                    <a:pt x="60" y="404"/>
                    <a:pt x="58" y="406"/>
                  </a:cubicBezTo>
                  <a:cubicBezTo>
                    <a:pt x="57" y="407"/>
                    <a:pt x="56" y="409"/>
                    <a:pt x="55" y="410"/>
                  </a:cubicBezTo>
                  <a:cubicBezTo>
                    <a:pt x="54" y="411"/>
                    <a:pt x="53" y="412"/>
                    <a:pt x="53" y="413"/>
                  </a:cubicBezTo>
                  <a:cubicBezTo>
                    <a:pt x="52" y="414"/>
                    <a:pt x="52" y="414"/>
                    <a:pt x="54" y="415"/>
                  </a:cubicBezTo>
                  <a:cubicBezTo>
                    <a:pt x="55" y="416"/>
                    <a:pt x="56" y="418"/>
                    <a:pt x="58" y="419"/>
                  </a:cubicBezTo>
                  <a:cubicBezTo>
                    <a:pt x="60" y="419"/>
                    <a:pt x="62" y="420"/>
                    <a:pt x="64" y="422"/>
                  </a:cubicBezTo>
                  <a:cubicBezTo>
                    <a:pt x="66" y="424"/>
                    <a:pt x="66" y="424"/>
                    <a:pt x="69" y="424"/>
                  </a:cubicBezTo>
                  <a:cubicBezTo>
                    <a:pt x="71" y="424"/>
                    <a:pt x="74" y="423"/>
                    <a:pt x="75" y="425"/>
                  </a:cubicBezTo>
                  <a:cubicBezTo>
                    <a:pt x="77" y="426"/>
                    <a:pt x="76" y="429"/>
                    <a:pt x="76" y="431"/>
                  </a:cubicBezTo>
                  <a:cubicBezTo>
                    <a:pt x="75" y="434"/>
                    <a:pt x="77" y="435"/>
                    <a:pt x="79" y="436"/>
                  </a:cubicBezTo>
                  <a:cubicBezTo>
                    <a:pt x="80" y="437"/>
                    <a:pt x="82" y="436"/>
                    <a:pt x="83" y="437"/>
                  </a:cubicBezTo>
                  <a:cubicBezTo>
                    <a:pt x="85" y="437"/>
                    <a:pt x="87" y="439"/>
                    <a:pt x="89" y="439"/>
                  </a:cubicBezTo>
                  <a:cubicBezTo>
                    <a:pt x="92" y="439"/>
                    <a:pt x="95" y="439"/>
                    <a:pt x="97" y="439"/>
                  </a:cubicBezTo>
                  <a:cubicBezTo>
                    <a:pt x="99" y="439"/>
                    <a:pt x="102" y="438"/>
                    <a:pt x="104" y="437"/>
                  </a:cubicBezTo>
                  <a:cubicBezTo>
                    <a:pt x="106" y="437"/>
                    <a:pt x="108" y="436"/>
                    <a:pt x="110" y="436"/>
                  </a:cubicBezTo>
                  <a:cubicBezTo>
                    <a:pt x="112" y="435"/>
                    <a:pt x="113" y="434"/>
                    <a:pt x="115" y="432"/>
                  </a:cubicBezTo>
                  <a:cubicBezTo>
                    <a:pt x="118" y="429"/>
                    <a:pt x="120" y="426"/>
                    <a:pt x="123" y="422"/>
                  </a:cubicBezTo>
                  <a:cubicBezTo>
                    <a:pt x="124" y="421"/>
                    <a:pt x="134" y="421"/>
                    <a:pt x="135" y="422"/>
                  </a:cubicBezTo>
                  <a:cubicBezTo>
                    <a:pt x="137" y="423"/>
                    <a:pt x="139" y="424"/>
                    <a:pt x="140" y="426"/>
                  </a:cubicBezTo>
                  <a:cubicBezTo>
                    <a:pt x="141" y="426"/>
                    <a:pt x="144" y="430"/>
                    <a:pt x="144" y="430"/>
                  </a:cubicBezTo>
                  <a:cubicBezTo>
                    <a:pt x="144" y="432"/>
                    <a:pt x="142" y="434"/>
                    <a:pt x="142" y="436"/>
                  </a:cubicBezTo>
                  <a:cubicBezTo>
                    <a:pt x="142" y="439"/>
                    <a:pt x="143" y="441"/>
                    <a:pt x="143" y="443"/>
                  </a:cubicBezTo>
                  <a:cubicBezTo>
                    <a:pt x="143" y="444"/>
                    <a:pt x="141" y="447"/>
                    <a:pt x="140" y="448"/>
                  </a:cubicBezTo>
                  <a:cubicBezTo>
                    <a:pt x="139" y="448"/>
                    <a:pt x="137" y="449"/>
                    <a:pt x="136" y="450"/>
                  </a:cubicBezTo>
                  <a:cubicBezTo>
                    <a:pt x="135" y="450"/>
                    <a:pt x="135" y="450"/>
                    <a:pt x="135" y="452"/>
                  </a:cubicBezTo>
                  <a:cubicBezTo>
                    <a:pt x="135" y="455"/>
                    <a:pt x="135" y="456"/>
                    <a:pt x="134" y="458"/>
                  </a:cubicBezTo>
                  <a:cubicBezTo>
                    <a:pt x="133" y="459"/>
                    <a:pt x="132" y="463"/>
                    <a:pt x="133" y="464"/>
                  </a:cubicBezTo>
                  <a:cubicBezTo>
                    <a:pt x="135" y="466"/>
                    <a:pt x="136" y="467"/>
                    <a:pt x="139" y="467"/>
                  </a:cubicBezTo>
                  <a:cubicBezTo>
                    <a:pt x="141" y="467"/>
                    <a:pt x="141" y="469"/>
                    <a:pt x="143" y="470"/>
                  </a:cubicBezTo>
                  <a:cubicBezTo>
                    <a:pt x="146" y="472"/>
                    <a:pt x="147" y="472"/>
                    <a:pt x="150" y="472"/>
                  </a:cubicBezTo>
                  <a:cubicBezTo>
                    <a:pt x="152" y="471"/>
                    <a:pt x="154" y="471"/>
                    <a:pt x="156" y="470"/>
                  </a:cubicBezTo>
                  <a:cubicBezTo>
                    <a:pt x="156" y="470"/>
                    <a:pt x="156" y="469"/>
                    <a:pt x="156" y="469"/>
                  </a:cubicBezTo>
                  <a:cubicBezTo>
                    <a:pt x="158" y="472"/>
                    <a:pt x="170" y="462"/>
                    <a:pt x="171" y="460"/>
                  </a:cubicBezTo>
                  <a:cubicBezTo>
                    <a:pt x="175" y="456"/>
                    <a:pt x="178" y="451"/>
                    <a:pt x="178" y="445"/>
                  </a:cubicBezTo>
                  <a:cubicBezTo>
                    <a:pt x="178" y="441"/>
                    <a:pt x="178" y="438"/>
                    <a:pt x="179" y="435"/>
                  </a:cubicBezTo>
                  <a:cubicBezTo>
                    <a:pt x="181" y="431"/>
                    <a:pt x="182" y="429"/>
                    <a:pt x="181" y="426"/>
                  </a:cubicBezTo>
                  <a:cubicBezTo>
                    <a:pt x="181" y="424"/>
                    <a:pt x="184" y="424"/>
                    <a:pt x="185" y="424"/>
                  </a:cubicBezTo>
                  <a:cubicBezTo>
                    <a:pt x="185" y="424"/>
                    <a:pt x="186" y="421"/>
                    <a:pt x="186" y="421"/>
                  </a:cubicBezTo>
                  <a:cubicBezTo>
                    <a:pt x="189" y="418"/>
                    <a:pt x="191" y="417"/>
                    <a:pt x="194" y="416"/>
                  </a:cubicBezTo>
                  <a:cubicBezTo>
                    <a:pt x="195" y="418"/>
                    <a:pt x="195" y="421"/>
                    <a:pt x="197" y="423"/>
                  </a:cubicBezTo>
                  <a:cubicBezTo>
                    <a:pt x="197" y="424"/>
                    <a:pt x="199" y="424"/>
                    <a:pt x="199" y="425"/>
                  </a:cubicBezTo>
                  <a:cubicBezTo>
                    <a:pt x="200" y="426"/>
                    <a:pt x="199" y="428"/>
                    <a:pt x="199" y="430"/>
                  </a:cubicBezTo>
                  <a:cubicBezTo>
                    <a:pt x="199" y="431"/>
                    <a:pt x="196" y="433"/>
                    <a:pt x="196" y="435"/>
                  </a:cubicBezTo>
                  <a:cubicBezTo>
                    <a:pt x="195" y="438"/>
                    <a:pt x="194" y="440"/>
                    <a:pt x="193" y="443"/>
                  </a:cubicBezTo>
                  <a:cubicBezTo>
                    <a:pt x="193" y="445"/>
                    <a:pt x="192" y="445"/>
                    <a:pt x="194" y="446"/>
                  </a:cubicBezTo>
                  <a:cubicBezTo>
                    <a:pt x="195" y="446"/>
                    <a:pt x="196" y="447"/>
                    <a:pt x="197" y="447"/>
                  </a:cubicBezTo>
                  <a:cubicBezTo>
                    <a:pt x="200" y="448"/>
                    <a:pt x="202" y="448"/>
                    <a:pt x="205" y="448"/>
                  </a:cubicBezTo>
                  <a:cubicBezTo>
                    <a:pt x="208" y="448"/>
                    <a:pt x="210" y="448"/>
                    <a:pt x="212" y="450"/>
                  </a:cubicBezTo>
                  <a:cubicBezTo>
                    <a:pt x="214" y="452"/>
                    <a:pt x="215" y="453"/>
                    <a:pt x="215" y="457"/>
                  </a:cubicBezTo>
                  <a:cubicBezTo>
                    <a:pt x="216" y="456"/>
                    <a:pt x="218" y="454"/>
                    <a:pt x="220" y="453"/>
                  </a:cubicBezTo>
                  <a:cubicBezTo>
                    <a:pt x="221" y="452"/>
                    <a:pt x="224" y="452"/>
                    <a:pt x="226" y="452"/>
                  </a:cubicBezTo>
                  <a:cubicBezTo>
                    <a:pt x="228" y="452"/>
                    <a:pt x="230" y="451"/>
                    <a:pt x="232" y="451"/>
                  </a:cubicBezTo>
                  <a:cubicBezTo>
                    <a:pt x="234" y="450"/>
                    <a:pt x="235" y="453"/>
                    <a:pt x="237" y="453"/>
                  </a:cubicBezTo>
                  <a:cubicBezTo>
                    <a:pt x="240" y="454"/>
                    <a:pt x="241" y="455"/>
                    <a:pt x="242" y="452"/>
                  </a:cubicBezTo>
                  <a:cubicBezTo>
                    <a:pt x="243" y="450"/>
                    <a:pt x="244" y="449"/>
                    <a:pt x="245" y="446"/>
                  </a:cubicBezTo>
                  <a:cubicBezTo>
                    <a:pt x="246" y="445"/>
                    <a:pt x="246" y="442"/>
                    <a:pt x="247" y="441"/>
                  </a:cubicBezTo>
                  <a:cubicBezTo>
                    <a:pt x="249" y="438"/>
                    <a:pt x="251" y="436"/>
                    <a:pt x="253" y="434"/>
                  </a:cubicBezTo>
                  <a:cubicBezTo>
                    <a:pt x="255" y="431"/>
                    <a:pt x="256" y="430"/>
                    <a:pt x="256" y="426"/>
                  </a:cubicBezTo>
                  <a:cubicBezTo>
                    <a:pt x="256" y="426"/>
                    <a:pt x="261" y="425"/>
                    <a:pt x="261" y="425"/>
                  </a:cubicBezTo>
                  <a:cubicBezTo>
                    <a:pt x="263" y="422"/>
                    <a:pt x="264" y="422"/>
                    <a:pt x="262" y="419"/>
                  </a:cubicBezTo>
                  <a:cubicBezTo>
                    <a:pt x="261" y="417"/>
                    <a:pt x="261" y="414"/>
                    <a:pt x="262" y="412"/>
                  </a:cubicBezTo>
                  <a:cubicBezTo>
                    <a:pt x="262" y="411"/>
                    <a:pt x="265" y="409"/>
                    <a:pt x="266" y="407"/>
                  </a:cubicBezTo>
                  <a:cubicBezTo>
                    <a:pt x="267" y="406"/>
                    <a:pt x="267" y="402"/>
                    <a:pt x="269" y="403"/>
                  </a:cubicBezTo>
                  <a:cubicBezTo>
                    <a:pt x="271" y="403"/>
                    <a:pt x="273" y="404"/>
                    <a:pt x="275" y="404"/>
                  </a:cubicBezTo>
                  <a:cubicBezTo>
                    <a:pt x="277" y="404"/>
                    <a:pt x="278" y="405"/>
                    <a:pt x="279" y="402"/>
                  </a:cubicBezTo>
                  <a:cubicBezTo>
                    <a:pt x="281" y="400"/>
                    <a:pt x="282" y="398"/>
                    <a:pt x="284" y="396"/>
                  </a:cubicBezTo>
                  <a:cubicBezTo>
                    <a:pt x="285" y="395"/>
                    <a:pt x="288" y="399"/>
                    <a:pt x="289" y="400"/>
                  </a:cubicBezTo>
                  <a:cubicBezTo>
                    <a:pt x="289" y="398"/>
                    <a:pt x="290" y="396"/>
                    <a:pt x="290" y="394"/>
                  </a:cubicBezTo>
                  <a:cubicBezTo>
                    <a:pt x="290" y="393"/>
                    <a:pt x="290" y="392"/>
                    <a:pt x="291" y="392"/>
                  </a:cubicBezTo>
                  <a:cubicBezTo>
                    <a:pt x="293" y="392"/>
                    <a:pt x="294" y="392"/>
                    <a:pt x="296" y="392"/>
                  </a:cubicBezTo>
                  <a:cubicBezTo>
                    <a:pt x="297" y="392"/>
                    <a:pt x="299" y="389"/>
                    <a:pt x="299" y="388"/>
                  </a:cubicBezTo>
                  <a:cubicBezTo>
                    <a:pt x="299" y="386"/>
                    <a:pt x="299" y="384"/>
                    <a:pt x="300" y="382"/>
                  </a:cubicBezTo>
                  <a:cubicBezTo>
                    <a:pt x="301" y="380"/>
                    <a:pt x="302" y="378"/>
                    <a:pt x="303" y="376"/>
                  </a:cubicBezTo>
                  <a:cubicBezTo>
                    <a:pt x="304" y="373"/>
                    <a:pt x="304" y="373"/>
                    <a:pt x="308" y="373"/>
                  </a:cubicBezTo>
                  <a:cubicBezTo>
                    <a:pt x="309" y="372"/>
                    <a:pt x="309" y="373"/>
                    <a:pt x="310" y="374"/>
                  </a:cubicBezTo>
                  <a:cubicBezTo>
                    <a:pt x="310" y="375"/>
                    <a:pt x="312" y="374"/>
                    <a:pt x="313" y="374"/>
                  </a:cubicBezTo>
                  <a:cubicBezTo>
                    <a:pt x="315" y="373"/>
                    <a:pt x="315" y="371"/>
                    <a:pt x="316" y="369"/>
                  </a:cubicBezTo>
                  <a:cubicBezTo>
                    <a:pt x="317" y="367"/>
                    <a:pt x="319" y="366"/>
                    <a:pt x="321" y="367"/>
                  </a:cubicBezTo>
                  <a:cubicBezTo>
                    <a:pt x="323" y="367"/>
                    <a:pt x="325" y="369"/>
                    <a:pt x="327" y="368"/>
                  </a:cubicBezTo>
                  <a:cubicBezTo>
                    <a:pt x="329" y="367"/>
                    <a:pt x="328" y="365"/>
                    <a:pt x="330" y="364"/>
                  </a:cubicBezTo>
                  <a:cubicBezTo>
                    <a:pt x="332" y="363"/>
                    <a:pt x="335" y="363"/>
                    <a:pt x="335" y="361"/>
                  </a:cubicBezTo>
                  <a:cubicBezTo>
                    <a:pt x="336" y="359"/>
                    <a:pt x="336" y="356"/>
                    <a:pt x="336" y="354"/>
                  </a:cubicBezTo>
                  <a:cubicBezTo>
                    <a:pt x="336" y="353"/>
                    <a:pt x="333" y="350"/>
                    <a:pt x="332" y="350"/>
                  </a:cubicBezTo>
                  <a:cubicBezTo>
                    <a:pt x="330" y="347"/>
                    <a:pt x="329" y="348"/>
                    <a:pt x="331" y="345"/>
                  </a:cubicBezTo>
                  <a:cubicBezTo>
                    <a:pt x="332" y="343"/>
                    <a:pt x="331" y="341"/>
                    <a:pt x="331" y="339"/>
                  </a:cubicBezTo>
                  <a:cubicBezTo>
                    <a:pt x="331" y="336"/>
                    <a:pt x="330" y="335"/>
                    <a:pt x="332" y="333"/>
                  </a:cubicBezTo>
                  <a:cubicBezTo>
                    <a:pt x="335" y="331"/>
                    <a:pt x="334" y="331"/>
                    <a:pt x="333" y="327"/>
                  </a:cubicBezTo>
                  <a:cubicBezTo>
                    <a:pt x="333" y="325"/>
                    <a:pt x="333" y="324"/>
                    <a:pt x="335" y="322"/>
                  </a:cubicBezTo>
                  <a:cubicBezTo>
                    <a:pt x="336" y="321"/>
                    <a:pt x="336" y="317"/>
                    <a:pt x="336" y="317"/>
                  </a:cubicBezTo>
                  <a:cubicBezTo>
                    <a:pt x="339" y="317"/>
                    <a:pt x="341" y="316"/>
                    <a:pt x="342" y="317"/>
                  </a:cubicBezTo>
                  <a:cubicBezTo>
                    <a:pt x="345" y="319"/>
                    <a:pt x="345" y="320"/>
                    <a:pt x="346" y="323"/>
                  </a:cubicBezTo>
                  <a:cubicBezTo>
                    <a:pt x="347" y="325"/>
                    <a:pt x="346" y="327"/>
                    <a:pt x="347" y="328"/>
                  </a:cubicBezTo>
                  <a:cubicBezTo>
                    <a:pt x="347" y="329"/>
                    <a:pt x="349" y="329"/>
                    <a:pt x="349" y="330"/>
                  </a:cubicBezTo>
                  <a:cubicBezTo>
                    <a:pt x="351" y="330"/>
                    <a:pt x="351" y="330"/>
                    <a:pt x="352" y="329"/>
                  </a:cubicBezTo>
                  <a:cubicBezTo>
                    <a:pt x="354" y="327"/>
                    <a:pt x="355" y="326"/>
                    <a:pt x="356" y="324"/>
                  </a:cubicBezTo>
                  <a:cubicBezTo>
                    <a:pt x="357" y="322"/>
                    <a:pt x="359" y="321"/>
                    <a:pt x="361" y="319"/>
                  </a:cubicBezTo>
                  <a:cubicBezTo>
                    <a:pt x="362" y="318"/>
                    <a:pt x="364" y="316"/>
                    <a:pt x="365" y="317"/>
                  </a:cubicBezTo>
                  <a:cubicBezTo>
                    <a:pt x="368" y="320"/>
                    <a:pt x="369" y="316"/>
                    <a:pt x="372" y="314"/>
                  </a:cubicBezTo>
                  <a:cubicBezTo>
                    <a:pt x="374" y="312"/>
                    <a:pt x="374" y="312"/>
                    <a:pt x="377" y="313"/>
                  </a:cubicBezTo>
                  <a:cubicBezTo>
                    <a:pt x="379" y="314"/>
                    <a:pt x="382" y="312"/>
                    <a:pt x="382" y="311"/>
                  </a:cubicBezTo>
                  <a:cubicBezTo>
                    <a:pt x="382" y="308"/>
                    <a:pt x="382" y="307"/>
                    <a:pt x="381" y="305"/>
                  </a:cubicBezTo>
                  <a:cubicBezTo>
                    <a:pt x="379" y="302"/>
                    <a:pt x="380" y="301"/>
                    <a:pt x="380" y="298"/>
                  </a:cubicBezTo>
                  <a:cubicBezTo>
                    <a:pt x="381" y="297"/>
                    <a:pt x="385" y="296"/>
                    <a:pt x="386" y="296"/>
                  </a:cubicBezTo>
                  <a:cubicBezTo>
                    <a:pt x="388" y="295"/>
                    <a:pt x="390" y="294"/>
                    <a:pt x="391" y="293"/>
                  </a:cubicBezTo>
                  <a:cubicBezTo>
                    <a:pt x="393" y="290"/>
                    <a:pt x="393" y="291"/>
                    <a:pt x="397" y="292"/>
                  </a:cubicBezTo>
                  <a:cubicBezTo>
                    <a:pt x="398" y="293"/>
                    <a:pt x="401" y="295"/>
                    <a:pt x="401" y="297"/>
                  </a:cubicBezTo>
                  <a:cubicBezTo>
                    <a:pt x="402" y="300"/>
                    <a:pt x="404" y="301"/>
                    <a:pt x="406" y="303"/>
                  </a:cubicBezTo>
                  <a:cubicBezTo>
                    <a:pt x="408" y="304"/>
                    <a:pt x="408" y="307"/>
                    <a:pt x="408" y="309"/>
                  </a:cubicBezTo>
                  <a:cubicBezTo>
                    <a:pt x="409" y="311"/>
                    <a:pt x="409" y="312"/>
                    <a:pt x="411" y="314"/>
                  </a:cubicBezTo>
                  <a:cubicBezTo>
                    <a:pt x="413" y="317"/>
                    <a:pt x="414" y="319"/>
                    <a:pt x="417" y="320"/>
                  </a:cubicBezTo>
                  <a:cubicBezTo>
                    <a:pt x="419" y="320"/>
                    <a:pt x="422" y="319"/>
                    <a:pt x="424" y="319"/>
                  </a:cubicBezTo>
                  <a:cubicBezTo>
                    <a:pt x="426" y="318"/>
                    <a:pt x="428" y="318"/>
                    <a:pt x="430" y="318"/>
                  </a:cubicBezTo>
                  <a:cubicBezTo>
                    <a:pt x="432" y="318"/>
                    <a:pt x="434" y="318"/>
                    <a:pt x="434" y="316"/>
                  </a:cubicBezTo>
                  <a:cubicBezTo>
                    <a:pt x="434" y="315"/>
                    <a:pt x="435" y="314"/>
                    <a:pt x="434" y="313"/>
                  </a:cubicBezTo>
                  <a:cubicBezTo>
                    <a:pt x="433" y="312"/>
                    <a:pt x="432" y="312"/>
                    <a:pt x="432" y="311"/>
                  </a:cubicBezTo>
                  <a:cubicBezTo>
                    <a:pt x="432" y="309"/>
                    <a:pt x="431" y="306"/>
                    <a:pt x="431" y="304"/>
                  </a:cubicBezTo>
                  <a:cubicBezTo>
                    <a:pt x="431" y="301"/>
                    <a:pt x="430" y="301"/>
                    <a:pt x="428" y="299"/>
                  </a:cubicBezTo>
                  <a:cubicBezTo>
                    <a:pt x="426" y="297"/>
                    <a:pt x="429" y="294"/>
                    <a:pt x="429" y="293"/>
                  </a:cubicBezTo>
                  <a:cubicBezTo>
                    <a:pt x="431" y="292"/>
                    <a:pt x="430" y="292"/>
                    <a:pt x="432" y="294"/>
                  </a:cubicBezTo>
                  <a:cubicBezTo>
                    <a:pt x="433" y="295"/>
                    <a:pt x="433" y="295"/>
                    <a:pt x="435" y="295"/>
                  </a:cubicBezTo>
                  <a:cubicBezTo>
                    <a:pt x="436" y="295"/>
                    <a:pt x="437" y="294"/>
                    <a:pt x="438" y="295"/>
                  </a:cubicBezTo>
                  <a:cubicBezTo>
                    <a:pt x="439" y="297"/>
                    <a:pt x="440" y="298"/>
                    <a:pt x="442" y="299"/>
                  </a:cubicBezTo>
                  <a:cubicBezTo>
                    <a:pt x="443" y="301"/>
                    <a:pt x="445" y="303"/>
                    <a:pt x="447" y="305"/>
                  </a:cubicBezTo>
                  <a:cubicBezTo>
                    <a:pt x="447" y="301"/>
                    <a:pt x="448" y="298"/>
                    <a:pt x="450" y="295"/>
                  </a:cubicBezTo>
                  <a:cubicBezTo>
                    <a:pt x="450" y="294"/>
                    <a:pt x="451" y="292"/>
                    <a:pt x="452" y="291"/>
                  </a:cubicBezTo>
                  <a:cubicBezTo>
                    <a:pt x="452" y="290"/>
                    <a:pt x="454" y="287"/>
                    <a:pt x="455" y="286"/>
                  </a:cubicBezTo>
                  <a:cubicBezTo>
                    <a:pt x="456" y="286"/>
                    <a:pt x="460" y="286"/>
                    <a:pt x="460" y="285"/>
                  </a:cubicBezTo>
                  <a:cubicBezTo>
                    <a:pt x="460" y="283"/>
                    <a:pt x="461" y="282"/>
                    <a:pt x="462" y="280"/>
                  </a:cubicBezTo>
                  <a:cubicBezTo>
                    <a:pt x="462" y="279"/>
                    <a:pt x="464" y="276"/>
                    <a:pt x="465" y="276"/>
                  </a:cubicBezTo>
                  <a:cubicBezTo>
                    <a:pt x="467" y="275"/>
                    <a:pt x="468" y="277"/>
                    <a:pt x="469" y="278"/>
                  </a:cubicBezTo>
                  <a:cubicBezTo>
                    <a:pt x="470" y="276"/>
                    <a:pt x="471" y="275"/>
                    <a:pt x="472" y="274"/>
                  </a:cubicBezTo>
                  <a:cubicBezTo>
                    <a:pt x="473" y="273"/>
                    <a:pt x="472" y="270"/>
                    <a:pt x="472" y="269"/>
                  </a:cubicBezTo>
                  <a:cubicBezTo>
                    <a:pt x="472" y="269"/>
                    <a:pt x="480" y="267"/>
                    <a:pt x="481" y="266"/>
                  </a:cubicBezTo>
                  <a:cubicBezTo>
                    <a:pt x="480" y="265"/>
                    <a:pt x="480" y="264"/>
                    <a:pt x="479" y="262"/>
                  </a:cubicBezTo>
                  <a:cubicBezTo>
                    <a:pt x="480" y="262"/>
                    <a:pt x="482" y="262"/>
                    <a:pt x="484" y="262"/>
                  </a:cubicBezTo>
                  <a:cubicBezTo>
                    <a:pt x="485" y="262"/>
                    <a:pt x="486" y="263"/>
                    <a:pt x="488" y="262"/>
                  </a:cubicBezTo>
                  <a:cubicBezTo>
                    <a:pt x="489" y="261"/>
                    <a:pt x="490" y="260"/>
                    <a:pt x="491" y="258"/>
                  </a:cubicBezTo>
                  <a:cubicBezTo>
                    <a:pt x="493" y="256"/>
                    <a:pt x="492" y="256"/>
                    <a:pt x="493" y="254"/>
                  </a:cubicBezTo>
                  <a:cubicBezTo>
                    <a:pt x="494" y="252"/>
                    <a:pt x="499" y="250"/>
                    <a:pt x="498" y="247"/>
                  </a:cubicBezTo>
                  <a:cubicBezTo>
                    <a:pt x="498" y="246"/>
                    <a:pt x="498" y="243"/>
                    <a:pt x="497" y="242"/>
                  </a:cubicBezTo>
                  <a:cubicBezTo>
                    <a:pt x="497" y="242"/>
                    <a:pt x="493" y="241"/>
                    <a:pt x="492" y="241"/>
                  </a:cubicBezTo>
                </a:path>
              </a:pathLst>
            </a:custGeom>
            <a:solidFill>
              <a:srgbClr val="F5F1EF"/>
            </a:solidFill>
            <a:ln algn="ctr" cap="rnd" w="3175">
              <a:solidFill>
                <a:srgbClr val="C8C1BC"/>
              </a:solidFill>
              <a:round/>
              <a:headEnd/>
              <a:tailEnd/>
            </a:ln>
          </p:spPr>
          <p:txBody>
            <a:bodyPr/>
            <a:lstStyle/>
            <a:p>
              <a:endParaRPr altLang="en-US" dirty="0" lang="zh-CN" sz="1800">
                <a:latin typeface="+mj-ea"/>
                <a:ea typeface="+mj-ea"/>
              </a:endParaRPr>
            </a:p>
          </p:txBody>
        </p:sp>
        <p:sp>
          <p:nvSpPr>
            <p:cNvPr id="18500" name="Freeform 36"/>
            <p:cNvSpPr>
              <a:spLocks noChangeAspect="1"/>
            </p:cNvSpPr>
            <p:nvPr/>
          </p:nvSpPr>
          <p:spPr bwMode="gray">
            <a:xfrm>
              <a:off x="3314057" y="3251682"/>
              <a:ext cx="476922" cy="435140"/>
            </a:xfrm>
            <a:custGeom>
              <a:avLst/>
              <a:gdLst>
                <a:gd fmla="*/ 2147483647 w 138" name="T0"/>
                <a:gd fmla="*/ 2147483647 h 129" name="T1"/>
                <a:gd fmla="*/ 2147483647 w 138" name="T2"/>
                <a:gd fmla="*/ 2147483647 h 129" name="T3"/>
                <a:gd fmla="*/ 2147483647 w 138" name="T4"/>
                <a:gd fmla="*/ 2147483647 h 129" name="T5"/>
                <a:gd fmla="*/ 2147483647 w 138" name="T6"/>
                <a:gd fmla="*/ 2147483647 h 129" name="T7"/>
                <a:gd fmla="*/ 2147483647 w 138" name="T8"/>
                <a:gd fmla="*/ 2147483647 h 129" name="T9"/>
                <a:gd fmla="*/ 2147483647 w 138" name="T10"/>
                <a:gd fmla="*/ 2147483647 h 129" name="T11"/>
                <a:gd fmla="*/ 2147483647 w 138" name="T12"/>
                <a:gd fmla="*/ 2147483647 h 129" name="T13"/>
                <a:gd fmla="*/ 2147483647 w 138" name="T14"/>
                <a:gd fmla="*/ 2147483647 h 129" name="T15"/>
                <a:gd fmla="*/ 2147483647 w 138" name="T16"/>
                <a:gd fmla="*/ 2147483647 h 129" name="T17"/>
                <a:gd fmla="*/ 2147483647 w 138" name="T18"/>
                <a:gd fmla="*/ 2147483647 h 129" name="T19"/>
                <a:gd fmla="*/ 2147483647 w 138" name="T20"/>
                <a:gd fmla="*/ 2147483647 h 129" name="T21"/>
                <a:gd fmla="*/ 2147483647 w 138" name="T22"/>
                <a:gd fmla="*/ 2147483647 h 129" name="T23"/>
                <a:gd fmla="*/ 2147483647 w 138" name="T24"/>
                <a:gd fmla="*/ 2147483647 h 129" name="T25"/>
                <a:gd fmla="*/ 2147483647 w 138" name="T26"/>
                <a:gd fmla="*/ 2147483647 h 129" name="T27"/>
                <a:gd fmla="*/ 2147483647 w 138" name="T28"/>
                <a:gd fmla="*/ 2147483647 h 129" name="T29"/>
                <a:gd fmla="*/ 2147483647 w 138" name="T30"/>
                <a:gd fmla="*/ 2147483647 h 129" name="T31"/>
                <a:gd fmla="*/ 2147483647 w 138" name="T32"/>
                <a:gd fmla="*/ 2147483647 h 129" name="T33"/>
                <a:gd fmla="*/ 2147483647 w 138" name="T34"/>
                <a:gd fmla="*/ 2147483647 h 129" name="T35"/>
                <a:gd fmla="*/ 2147483647 w 138" name="T36"/>
                <a:gd fmla="*/ 2147483647 h 129" name="T37"/>
                <a:gd fmla="*/ 2147483647 w 138" name="T38"/>
                <a:gd fmla="*/ 2147483647 h 129" name="T39"/>
                <a:gd fmla="*/ 2147483647 w 138" name="T40"/>
                <a:gd fmla="*/ 2147483647 h 129" name="T41"/>
                <a:gd fmla="*/ 2147483647 w 138" name="T42"/>
                <a:gd fmla="*/ 2147483647 h 129" name="T43"/>
                <a:gd fmla="*/ 2147483647 w 138" name="T44"/>
                <a:gd fmla="*/ 2147483647 h 129" name="T45"/>
                <a:gd fmla="*/ 2147483647 w 138" name="T46"/>
                <a:gd fmla="*/ 2147483647 h 129" name="T47"/>
                <a:gd fmla="*/ 2147483647 w 138" name="T48"/>
                <a:gd fmla="*/ 2147483647 h 129" name="T49"/>
                <a:gd fmla="*/ 2147483647 w 138" name="T50"/>
                <a:gd fmla="*/ 2147483647 h 129" name="T51"/>
                <a:gd fmla="*/ 2147483647 w 138" name="T52"/>
                <a:gd fmla="*/ 2147483647 h 129" name="T53"/>
                <a:gd fmla="*/ 2147483647 w 138" name="T54"/>
                <a:gd fmla="*/ 2147483647 h 129" name="T55"/>
                <a:gd fmla="*/ 2147483647 w 138" name="T56"/>
                <a:gd fmla="*/ 2147483647 h 129" name="T57"/>
                <a:gd fmla="*/ 2147483647 w 138" name="T58"/>
                <a:gd fmla="*/ 2147483647 h 129" name="T59"/>
                <a:gd fmla="*/ 2147483647 w 138" name="T60"/>
                <a:gd fmla="*/ 2147483647 h 129" name="T61"/>
                <a:gd fmla="*/ 2147483647 w 138" name="T62"/>
                <a:gd fmla="*/ 2147483647 h 129" name="T63"/>
                <a:gd fmla="*/ 2147483647 w 138" name="T64"/>
                <a:gd fmla="*/ 2147483647 h 129" name="T65"/>
                <a:gd fmla="*/ 2147483647 w 138" name="T66"/>
                <a:gd fmla="*/ 2147483647 h 129" name="T67"/>
                <a:gd fmla="*/ 2147483647 w 138" name="T68"/>
                <a:gd fmla="*/ 2147483647 h 129" name="T69"/>
                <a:gd fmla="*/ 2147483647 w 138" name="T70"/>
                <a:gd fmla="*/ 2147483647 h 129" name="T71"/>
                <a:gd fmla="*/ 2147483647 w 138" name="T72"/>
                <a:gd fmla="*/ 2147483647 h 129" name="T73"/>
                <a:gd fmla="*/ 2147483647 w 138" name="T74"/>
                <a:gd fmla="*/ 2147483647 h 129" name="T75"/>
                <a:gd fmla="*/ 2147483647 w 138" name="T76"/>
                <a:gd fmla="*/ 2147483647 h 129" name="T77"/>
                <a:gd fmla="*/ 0 w 138" name="T78"/>
                <a:gd fmla="*/ 2147483647 h 129" name="T79"/>
                <a:gd fmla="*/ 2147483647 w 138" name="T80"/>
                <a:gd fmla="*/ 2147483647 h 129" name="T81"/>
                <a:gd fmla="*/ 2147483647 w 138" name="T82"/>
                <a:gd fmla="*/ 2147483647 h 129" name="T83"/>
                <a:gd fmla="*/ 2147483647 w 138" name="T84"/>
                <a:gd fmla="*/ 2147483647 h 129" name="T85"/>
                <a:gd fmla="*/ 2147483647 w 138" name="T86"/>
                <a:gd fmla="*/ 2147483647 h 129"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38" name="T132"/>
                <a:gd fmla="*/ 0 h 129" name="T133"/>
                <a:gd fmla="*/ 138 w 138" name="T134"/>
                <a:gd fmla="*/ 129 h 129" name="T13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29" w="138">
                  <a:moveTo>
                    <a:pt x="22" y="100"/>
                  </a:moveTo>
                  <a:cubicBezTo>
                    <a:pt x="25" y="102"/>
                    <a:pt x="27" y="105"/>
                    <a:pt x="30" y="108"/>
                  </a:cubicBezTo>
                  <a:cubicBezTo>
                    <a:pt x="34" y="111"/>
                    <a:pt x="39" y="112"/>
                    <a:pt x="43" y="114"/>
                  </a:cubicBezTo>
                  <a:cubicBezTo>
                    <a:pt x="47" y="116"/>
                    <a:pt x="51" y="115"/>
                    <a:pt x="55" y="115"/>
                  </a:cubicBezTo>
                  <a:cubicBezTo>
                    <a:pt x="57" y="115"/>
                    <a:pt x="59" y="115"/>
                    <a:pt x="61" y="115"/>
                  </a:cubicBezTo>
                  <a:cubicBezTo>
                    <a:pt x="63" y="114"/>
                    <a:pt x="65" y="113"/>
                    <a:pt x="67" y="112"/>
                  </a:cubicBezTo>
                  <a:cubicBezTo>
                    <a:pt x="69" y="111"/>
                    <a:pt x="71" y="110"/>
                    <a:pt x="72" y="112"/>
                  </a:cubicBezTo>
                  <a:cubicBezTo>
                    <a:pt x="74" y="113"/>
                    <a:pt x="76" y="115"/>
                    <a:pt x="78" y="114"/>
                  </a:cubicBezTo>
                  <a:cubicBezTo>
                    <a:pt x="78" y="113"/>
                    <a:pt x="81" y="109"/>
                    <a:pt x="81" y="109"/>
                  </a:cubicBezTo>
                  <a:cubicBezTo>
                    <a:pt x="85" y="109"/>
                    <a:pt x="84" y="109"/>
                    <a:pt x="85" y="113"/>
                  </a:cubicBezTo>
                  <a:cubicBezTo>
                    <a:pt x="86" y="115"/>
                    <a:pt x="86" y="117"/>
                    <a:pt x="86" y="119"/>
                  </a:cubicBezTo>
                  <a:cubicBezTo>
                    <a:pt x="87" y="121"/>
                    <a:pt x="89" y="123"/>
                    <a:pt x="91" y="124"/>
                  </a:cubicBezTo>
                  <a:cubicBezTo>
                    <a:pt x="92" y="126"/>
                    <a:pt x="93" y="123"/>
                    <a:pt x="95" y="123"/>
                  </a:cubicBezTo>
                  <a:cubicBezTo>
                    <a:pt x="97" y="123"/>
                    <a:pt x="99" y="123"/>
                    <a:pt x="102" y="123"/>
                  </a:cubicBezTo>
                  <a:cubicBezTo>
                    <a:pt x="104" y="122"/>
                    <a:pt x="105" y="128"/>
                    <a:pt x="109" y="128"/>
                  </a:cubicBezTo>
                  <a:cubicBezTo>
                    <a:pt x="110" y="128"/>
                    <a:pt x="114" y="129"/>
                    <a:pt x="115" y="128"/>
                  </a:cubicBezTo>
                  <a:cubicBezTo>
                    <a:pt x="116" y="128"/>
                    <a:pt x="118" y="125"/>
                    <a:pt x="119" y="124"/>
                  </a:cubicBezTo>
                  <a:cubicBezTo>
                    <a:pt x="120" y="125"/>
                    <a:pt x="120" y="126"/>
                    <a:pt x="121" y="127"/>
                  </a:cubicBezTo>
                  <a:cubicBezTo>
                    <a:pt x="122" y="128"/>
                    <a:pt x="124" y="128"/>
                    <a:pt x="125" y="129"/>
                  </a:cubicBezTo>
                  <a:cubicBezTo>
                    <a:pt x="125" y="125"/>
                    <a:pt x="125" y="122"/>
                    <a:pt x="126" y="118"/>
                  </a:cubicBezTo>
                  <a:cubicBezTo>
                    <a:pt x="126" y="116"/>
                    <a:pt x="127" y="115"/>
                    <a:pt x="128" y="114"/>
                  </a:cubicBezTo>
                  <a:cubicBezTo>
                    <a:pt x="129" y="113"/>
                    <a:pt x="133" y="114"/>
                    <a:pt x="133" y="113"/>
                  </a:cubicBezTo>
                  <a:cubicBezTo>
                    <a:pt x="133" y="110"/>
                    <a:pt x="134" y="106"/>
                    <a:pt x="133" y="103"/>
                  </a:cubicBezTo>
                  <a:cubicBezTo>
                    <a:pt x="131" y="99"/>
                    <a:pt x="130" y="96"/>
                    <a:pt x="129" y="92"/>
                  </a:cubicBezTo>
                  <a:cubicBezTo>
                    <a:pt x="127" y="94"/>
                    <a:pt x="126" y="97"/>
                    <a:pt x="123" y="98"/>
                  </a:cubicBezTo>
                  <a:cubicBezTo>
                    <a:pt x="120" y="99"/>
                    <a:pt x="120" y="94"/>
                    <a:pt x="117" y="94"/>
                  </a:cubicBezTo>
                  <a:cubicBezTo>
                    <a:pt x="116" y="94"/>
                    <a:pt x="114" y="95"/>
                    <a:pt x="114" y="94"/>
                  </a:cubicBezTo>
                  <a:cubicBezTo>
                    <a:pt x="114" y="92"/>
                    <a:pt x="114" y="91"/>
                    <a:pt x="113" y="90"/>
                  </a:cubicBezTo>
                  <a:cubicBezTo>
                    <a:pt x="113" y="88"/>
                    <a:pt x="113" y="88"/>
                    <a:pt x="112" y="87"/>
                  </a:cubicBezTo>
                  <a:cubicBezTo>
                    <a:pt x="110" y="87"/>
                    <a:pt x="107" y="84"/>
                    <a:pt x="106" y="85"/>
                  </a:cubicBezTo>
                  <a:cubicBezTo>
                    <a:pt x="106" y="82"/>
                    <a:pt x="106" y="83"/>
                    <a:pt x="109" y="83"/>
                  </a:cubicBezTo>
                  <a:cubicBezTo>
                    <a:pt x="110" y="83"/>
                    <a:pt x="113" y="81"/>
                    <a:pt x="113" y="80"/>
                  </a:cubicBezTo>
                  <a:cubicBezTo>
                    <a:pt x="113" y="78"/>
                    <a:pt x="113" y="76"/>
                    <a:pt x="113" y="74"/>
                  </a:cubicBezTo>
                  <a:cubicBezTo>
                    <a:pt x="113" y="71"/>
                    <a:pt x="114" y="70"/>
                    <a:pt x="116" y="68"/>
                  </a:cubicBezTo>
                  <a:cubicBezTo>
                    <a:pt x="118" y="66"/>
                    <a:pt x="118" y="66"/>
                    <a:pt x="118" y="63"/>
                  </a:cubicBezTo>
                  <a:cubicBezTo>
                    <a:pt x="118" y="61"/>
                    <a:pt x="115" y="59"/>
                    <a:pt x="115" y="58"/>
                  </a:cubicBezTo>
                  <a:cubicBezTo>
                    <a:pt x="116" y="56"/>
                    <a:pt x="115" y="54"/>
                    <a:pt x="118" y="54"/>
                  </a:cubicBezTo>
                  <a:cubicBezTo>
                    <a:pt x="121" y="54"/>
                    <a:pt x="121" y="55"/>
                    <a:pt x="123" y="57"/>
                  </a:cubicBezTo>
                  <a:cubicBezTo>
                    <a:pt x="125" y="58"/>
                    <a:pt x="126" y="60"/>
                    <a:pt x="128" y="60"/>
                  </a:cubicBezTo>
                  <a:cubicBezTo>
                    <a:pt x="129" y="60"/>
                    <a:pt x="131" y="61"/>
                    <a:pt x="131" y="61"/>
                  </a:cubicBezTo>
                  <a:cubicBezTo>
                    <a:pt x="132" y="60"/>
                    <a:pt x="133" y="59"/>
                    <a:pt x="134" y="58"/>
                  </a:cubicBezTo>
                  <a:cubicBezTo>
                    <a:pt x="136" y="56"/>
                    <a:pt x="137" y="55"/>
                    <a:pt x="138" y="53"/>
                  </a:cubicBezTo>
                  <a:cubicBezTo>
                    <a:pt x="138" y="53"/>
                    <a:pt x="135" y="50"/>
                    <a:pt x="135" y="49"/>
                  </a:cubicBezTo>
                  <a:cubicBezTo>
                    <a:pt x="135" y="45"/>
                    <a:pt x="135" y="45"/>
                    <a:pt x="131" y="45"/>
                  </a:cubicBezTo>
                  <a:cubicBezTo>
                    <a:pt x="130" y="45"/>
                    <a:pt x="126" y="44"/>
                    <a:pt x="125" y="43"/>
                  </a:cubicBezTo>
                  <a:cubicBezTo>
                    <a:pt x="124" y="41"/>
                    <a:pt x="126" y="39"/>
                    <a:pt x="123" y="39"/>
                  </a:cubicBezTo>
                  <a:cubicBezTo>
                    <a:pt x="120" y="39"/>
                    <a:pt x="118" y="39"/>
                    <a:pt x="116" y="40"/>
                  </a:cubicBezTo>
                  <a:cubicBezTo>
                    <a:pt x="114" y="40"/>
                    <a:pt x="113" y="41"/>
                    <a:pt x="111" y="41"/>
                  </a:cubicBezTo>
                  <a:cubicBezTo>
                    <a:pt x="110" y="42"/>
                    <a:pt x="109" y="40"/>
                    <a:pt x="109" y="39"/>
                  </a:cubicBezTo>
                  <a:cubicBezTo>
                    <a:pt x="107" y="37"/>
                    <a:pt x="105" y="36"/>
                    <a:pt x="103" y="35"/>
                  </a:cubicBezTo>
                  <a:cubicBezTo>
                    <a:pt x="100" y="33"/>
                    <a:pt x="98" y="33"/>
                    <a:pt x="94" y="33"/>
                  </a:cubicBezTo>
                  <a:cubicBezTo>
                    <a:pt x="92" y="33"/>
                    <a:pt x="95" y="27"/>
                    <a:pt x="95" y="26"/>
                  </a:cubicBezTo>
                  <a:cubicBezTo>
                    <a:pt x="96" y="25"/>
                    <a:pt x="96" y="24"/>
                    <a:pt x="97" y="23"/>
                  </a:cubicBezTo>
                  <a:cubicBezTo>
                    <a:pt x="98" y="23"/>
                    <a:pt x="100" y="22"/>
                    <a:pt x="101" y="21"/>
                  </a:cubicBezTo>
                  <a:cubicBezTo>
                    <a:pt x="102" y="19"/>
                    <a:pt x="102" y="16"/>
                    <a:pt x="103" y="14"/>
                  </a:cubicBezTo>
                  <a:cubicBezTo>
                    <a:pt x="106" y="12"/>
                    <a:pt x="108" y="9"/>
                    <a:pt x="111" y="7"/>
                  </a:cubicBezTo>
                  <a:cubicBezTo>
                    <a:pt x="112" y="5"/>
                    <a:pt x="113" y="2"/>
                    <a:pt x="114" y="0"/>
                  </a:cubicBezTo>
                  <a:cubicBezTo>
                    <a:pt x="110" y="4"/>
                    <a:pt x="105" y="7"/>
                    <a:pt x="100" y="11"/>
                  </a:cubicBezTo>
                  <a:cubicBezTo>
                    <a:pt x="100" y="8"/>
                    <a:pt x="100" y="5"/>
                    <a:pt x="101" y="3"/>
                  </a:cubicBezTo>
                  <a:cubicBezTo>
                    <a:pt x="99" y="3"/>
                    <a:pt x="98" y="3"/>
                    <a:pt x="97" y="2"/>
                  </a:cubicBezTo>
                  <a:cubicBezTo>
                    <a:pt x="95" y="0"/>
                    <a:pt x="95" y="1"/>
                    <a:pt x="93" y="3"/>
                  </a:cubicBezTo>
                  <a:cubicBezTo>
                    <a:pt x="91" y="6"/>
                    <a:pt x="86" y="5"/>
                    <a:pt x="83" y="5"/>
                  </a:cubicBezTo>
                  <a:cubicBezTo>
                    <a:pt x="80" y="5"/>
                    <a:pt x="76" y="5"/>
                    <a:pt x="73" y="4"/>
                  </a:cubicBezTo>
                  <a:cubicBezTo>
                    <a:pt x="72" y="4"/>
                    <a:pt x="70" y="3"/>
                    <a:pt x="69" y="3"/>
                  </a:cubicBezTo>
                  <a:cubicBezTo>
                    <a:pt x="67" y="3"/>
                    <a:pt x="65" y="4"/>
                    <a:pt x="64" y="4"/>
                  </a:cubicBezTo>
                  <a:cubicBezTo>
                    <a:pt x="64" y="7"/>
                    <a:pt x="66" y="11"/>
                    <a:pt x="65" y="15"/>
                  </a:cubicBezTo>
                  <a:cubicBezTo>
                    <a:pt x="65" y="17"/>
                    <a:pt x="65" y="20"/>
                    <a:pt x="65" y="22"/>
                  </a:cubicBezTo>
                  <a:cubicBezTo>
                    <a:pt x="65" y="24"/>
                    <a:pt x="62" y="25"/>
                    <a:pt x="61" y="27"/>
                  </a:cubicBezTo>
                  <a:cubicBezTo>
                    <a:pt x="60" y="28"/>
                    <a:pt x="59" y="29"/>
                    <a:pt x="58" y="30"/>
                  </a:cubicBezTo>
                  <a:cubicBezTo>
                    <a:pt x="56" y="31"/>
                    <a:pt x="54" y="34"/>
                    <a:pt x="53" y="34"/>
                  </a:cubicBezTo>
                  <a:cubicBezTo>
                    <a:pt x="51" y="35"/>
                    <a:pt x="49" y="34"/>
                    <a:pt x="47" y="34"/>
                  </a:cubicBezTo>
                  <a:cubicBezTo>
                    <a:pt x="46" y="35"/>
                    <a:pt x="46" y="36"/>
                    <a:pt x="45" y="37"/>
                  </a:cubicBezTo>
                  <a:cubicBezTo>
                    <a:pt x="43" y="38"/>
                    <a:pt x="40" y="37"/>
                    <a:pt x="38" y="38"/>
                  </a:cubicBezTo>
                  <a:cubicBezTo>
                    <a:pt x="36" y="38"/>
                    <a:pt x="36" y="40"/>
                    <a:pt x="35" y="41"/>
                  </a:cubicBezTo>
                  <a:cubicBezTo>
                    <a:pt x="34" y="43"/>
                    <a:pt x="32" y="44"/>
                    <a:pt x="30" y="45"/>
                  </a:cubicBezTo>
                  <a:cubicBezTo>
                    <a:pt x="28" y="46"/>
                    <a:pt x="27" y="47"/>
                    <a:pt x="26" y="48"/>
                  </a:cubicBezTo>
                  <a:cubicBezTo>
                    <a:pt x="25" y="50"/>
                    <a:pt x="23" y="52"/>
                    <a:pt x="22" y="52"/>
                  </a:cubicBezTo>
                  <a:cubicBezTo>
                    <a:pt x="19" y="53"/>
                    <a:pt x="13" y="54"/>
                    <a:pt x="11" y="57"/>
                  </a:cubicBezTo>
                  <a:cubicBezTo>
                    <a:pt x="10" y="57"/>
                    <a:pt x="7" y="61"/>
                    <a:pt x="6" y="61"/>
                  </a:cubicBezTo>
                  <a:cubicBezTo>
                    <a:pt x="4" y="61"/>
                    <a:pt x="2" y="61"/>
                    <a:pt x="0" y="61"/>
                  </a:cubicBezTo>
                  <a:cubicBezTo>
                    <a:pt x="0" y="62"/>
                    <a:pt x="0" y="65"/>
                    <a:pt x="1" y="66"/>
                  </a:cubicBezTo>
                  <a:cubicBezTo>
                    <a:pt x="2" y="67"/>
                    <a:pt x="4" y="69"/>
                    <a:pt x="5" y="70"/>
                  </a:cubicBezTo>
                  <a:cubicBezTo>
                    <a:pt x="6" y="72"/>
                    <a:pt x="8" y="73"/>
                    <a:pt x="9" y="75"/>
                  </a:cubicBezTo>
                  <a:cubicBezTo>
                    <a:pt x="9" y="77"/>
                    <a:pt x="10" y="79"/>
                    <a:pt x="10" y="81"/>
                  </a:cubicBezTo>
                  <a:cubicBezTo>
                    <a:pt x="11" y="83"/>
                    <a:pt x="14" y="85"/>
                    <a:pt x="15" y="86"/>
                  </a:cubicBezTo>
                  <a:cubicBezTo>
                    <a:pt x="16" y="87"/>
                    <a:pt x="18" y="89"/>
                    <a:pt x="19" y="90"/>
                  </a:cubicBezTo>
                  <a:cubicBezTo>
                    <a:pt x="20" y="91"/>
                    <a:pt x="20" y="93"/>
                    <a:pt x="20" y="95"/>
                  </a:cubicBezTo>
                  <a:cubicBezTo>
                    <a:pt x="20" y="97"/>
                    <a:pt x="20" y="98"/>
                    <a:pt x="22" y="100"/>
                  </a:cubicBezTo>
                </a:path>
              </a:pathLst>
            </a:custGeom>
            <a:solidFill>
              <a:srgbClr val="F5F1EF"/>
            </a:solidFill>
            <a:ln algn="ctr" cap="rnd" w="3175">
              <a:solidFill>
                <a:srgbClr val="C8C1BC"/>
              </a:solidFill>
              <a:round/>
              <a:headEnd/>
              <a:tailEnd/>
            </a:ln>
          </p:spPr>
          <p:txBody>
            <a:bodyPr/>
            <a:lstStyle/>
            <a:p>
              <a:endParaRPr altLang="en-US" dirty="0" lang="zh-CN" sz="1800">
                <a:latin typeface="+mj-ea"/>
                <a:ea typeface="+mj-ea"/>
              </a:endParaRPr>
            </a:p>
          </p:txBody>
        </p:sp>
        <p:sp>
          <p:nvSpPr>
            <p:cNvPr id="18501" name="Freeform 37"/>
            <p:cNvSpPr>
              <a:spLocks noChangeAspect="1"/>
            </p:cNvSpPr>
            <p:nvPr/>
          </p:nvSpPr>
          <p:spPr bwMode="gray">
            <a:xfrm>
              <a:off x="3212371" y="3578385"/>
              <a:ext cx="620142" cy="378141"/>
            </a:xfrm>
            <a:custGeom>
              <a:avLst/>
              <a:gdLst>
                <a:gd fmla="*/ 2147483647 w 179" name="T0"/>
                <a:gd fmla="*/ 2147483647 h 112" name="T1"/>
                <a:gd fmla="*/ 2147483647 w 179" name="T2"/>
                <a:gd fmla="*/ 2147483647 h 112" name="T3"/>
                <a:gd fmla="*/ 2147483647 w 179" name="T4"/>
                <a:gd fmla="*/ 2147483647 h 112" name="T5"/>
                <a:gd fmla="*/ 2147483647 w 179" name="T6"/>
                <a:gd fmla="*/ 2147483647 h 112" name="T7"/>
                <a:gd fmla="*/ 2147483647 w 179" name="T8"/>
                <a:gd fmla="*/ 2147483647 h 112" name="T9"/>
                <a:gd fmla="*/ 2147483647 w 179" name="T10"/>
                <a:gd fmla="*/ 2147483647 h 112" name="T11"/>
                <a:gd fmla="*/ 2147483647 w 179" name="T12"/>
                <a:gd fmla="*/ 2147483647 h 112" name="T13"/>
                <a:gd fmla="*/ 2147483647 w 179" name="T14"/>
                <a:gd fmla="*/ 2147483647 h 112" name="T15"/>
                <a:gd fmla="*/ 2147483647 w 179" name="T16"/>
                <a:gd fmla="*/ 2147483647 h 112" name="T17"/>
                <a:gd fmla="*/ 2147483647 w 179" name="T18"/>
                <a:gd fmla="*/ 2147483647 h 112" name="T19"/>
                <a:gd fmla="*/ 2147483647 w 179" name="T20"/>
                <a:gd fmla="*/ 2147483647 h 112" name="T21"/>
                <a:gd fmla="*/ 2147483647 w 179" name="T22"/>
                <a:gd fmla="*/ 2147483647 h 112" name="T23"/>
                <a:gd fmla="*/ 2147483647 w 179" name="T24"/>
                <a:gd fmla="*/ 2147483647 h 112" name="T25"/>
                <a:gd fmla="*/ 2147483647 w 179" name="T26"/>
                <a:gd fmla="*/ 2147483647 h 112" name="T27"/>
                <a:gd fmla="*/ 2147483647 w 179" name="T28"/>
                <a:gd fmla="*/ 2147483647 h 112" name="T29"/>
                <a:gd fmla="*/ 2147483647 w 179" name="T30"/>
                <a:gd fmla="*/ 2147483647 h 112" name="T31"/>
                <a:gd fmla="*/ 2147483647 w 179" name="T32"/>
                <a:gd fmla="*/ 2147483647 h 112" name="T33"/>
                <a:gd fmla="*/ 2147483647 w 179" name="T34"/>
                <a:gd fmla="*/ 2147483647 h 112" name="T35"/>
                <a:gd fmla="*/ 2147483647 w 179" name="T36"/>
                <a:gd fmla="*/ 2147483647 h 112" name="T37"/>
                <a:gd fmla="*/ 2147483647 w 179" name="T38"/>
                <a:gd fmla="*/ 2147483647 h 112" name="T39"/>
                <a:gd fmla="*/ 2147483647 w 179" name="T40"/>
                <a:gd fmla="*/ 2147483647 h 112" name="T41"/>
                <a:gd fmla="*/ 2147483647 w 179" name="T42"/>
                <a:gd fmla="*/ 2147483647 h 112" name="T43"/>
                <a:gd fmla="*/ 2147483647 w 179" name="T44"/>
                <a:gd fmla="*/ 2147483647 h 112" name="T45"/>
                <a:gd fmla="*/ 2147483647 w 179" name="T46"/>
                <a:gd fmla="*/ 2147483647 h 112" name="T47"/>
                <a:gd fmla="*/ 2147483647 w 179" name="T48"/>
                <a:gd fmla="*/ 2147483647 h 112" name="T49"/>
                <a:gd fmla="*/ 2147483647 w 179" name="T50"/>
                <a:gd fmla="*/ 2147483647 h 112" name="T51"/>
                <a:gd fmla="*/ 2147483647 w 179" name="T52"/>
                <a:gd fmla="*/ 2147483647 h 112" name="T53"/>
                <a:gd fmla="*/ 2147483647 w 179" name="T54"/>
                <a:gd fmla="*/ 2147483647 h 112" name="T55"/>
                <a:gd fmla="*/ 2147483647 w 179" name="T56"/>
                <a:gd fmla="*/ 2147483647 h 112" name="T57"/>
                <a:gd fmla="*/ 2147483647 w 179" name="T58"/>
                <a:gd fmla="*/ 2147483647 h 112" name="T59"/>
                <a:gd fmla="*/ 2147483647 w 179" name="T60"/>
                <a:gd fmla="*/ 2147483647 h 112" name="T61"/>
                <a:gd fmla="*/ 2147483647 w 179" name="T62"/>
                <a:gd fmla="*/ 2147483647 h 112" name="T63"/>
                <a:gd fmla="*/ 2147483647 w 179" name="T64"/>
                <a:gd fmla="*/ 2147483647 h 112" name="T65"/>
                <a:gd fmla="*/ 2147483647 w 179" name="T66"/>
                <a:gd fmla="*/ 2147483647 h 112" name="T67"/>
                <a:gd fmla="*/ 2147483647 w 179" name="T68"/>
                <a:gd fmla="*/ 2147483647 h 112" name="T69"/>
                <a:gd fmla="*/ 2147483647 w 179" name="T70"/>
                <a:gd fmla="*/ 2147483647 h 112" name="T71"/>
                <a:gd fmla="*/ 2147483647 w 179" name="T72"/>
                <a:gd fmla="*/ 2147483647 h 112" name="T73"/>
                <a:gd fmla="*/ 2147483647 w 179" name="T74"/>
                <a:gd fmla="*/ 2147483647 h 112" name="T75"/>
                <a:gd fmla="*/ 2147483647 w 179" name="T76"/>
                <a:gd fmla="*/ 2147483647 h 112" name="T77"/>
                <a:gd fmla="*/ 2147483647 w 179" name="T78"/>
                <a:gd fmla="*/ 2147483647 h 112" name="T79"/>
                <a:gd fmla="*/ 2147483647 w 179" name="T80"/>
                <a:gd fmla="*/ 2147483647 h 112" name="T81"/>
                <a:gd fmla="*/ 2147483647 w 179" name="T82"/>
                <a:gd fmla="*/ 2147483647 h 112" name="T83"/>
                <a:gd fmla="*/ 2147483647 w 179" name="T84"/>
                <a:gd fmla="*/ 2147483647 h 112" name="T85"/>
                <a:gd fmla="*/ 2147483647 w 179" name="T86"/>
                <a:gd fmla="*/ 2147483647 h 112" name="T87"/>
                <a:gd fmla="*/ 2147483647 w 179" name="T88"/>
                <a:gd fmla="*/ 2147483647 h 112" name="T89"/>
                <a:gd fmla="*/ 2147483647 w 179" name="T90"/>
                <a:gd fmla="*/ 2147483647 h 112" name="T91"/>
                <a:gd fmla="*/ 2147483647 w 179" name="T92"/>
                <a:gd fmla="*/ 2147483647 h 112" name="T93"/>
                <a:gd fmla="*/ 2147483647 w 179" name="T94"/>
                <a:gd fmla="*/ 2147483647 h 112" name="T95"/>
                <a:gd fmla="*/ 2147483647 w 179" name="T96"/>
                <a:gd fmla="*/ 2147483647 h 112" name="T97"/>
                <a:gd fmla="*/ 2147483647 w 179" name="T98"/>
                <a:gd fmla="*/ 2147483647 h 112" name="T99"/>
                <a:gd fmla="*/ 2147483647 w 179" name="T100"/>
                <a:gd fmla="*/ 2147483647 h 112" name="T101"/>
                <a:gd fmla="*/ 2147483647 w 179" name="T102"/>
                <a:gd fmla="*/ 2147483647 h 112" name="T103"/>
                <a:gd fmla="*/ 2147483647 w 179" name="T104"/>
                <a:gd fmla="*/ 2147483647 h 112"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179" name="T159"/>
                <a:gd fmla="*/ 0 h 112" name="T160"/>
                <a:gd fmla="*/ 179 w 179" name="T161"/>
                <a:gd fmla="*/ 112 h 112" name="T1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112" w="179">
                  <a:moveTo>
                    <a:pt x="177" y="64"/>
                  </a:moveTo>
                  <a:cubicBezTo>
                    <a:pt x="176" y="62"/>
                    <a:pt x="175" y="59"/>
                    <a:pt x="174" y="58"/>
                  </a:cubicBezTo>
                  <a:cubicBezTo>
                    <a:pt x="171" y="56"/>
                    <a:pt x="170" y="56"/>
                    <a:pt x="170" y="53"/>
                  </a:cubicBezTo>
                  <a:cubicBezTo>
                    <a:pt x="170" y="50"/>
                    <a:pt x="167" y="50"/>
                    <a:pt x="166" y="48"/>
                  </a:cubicBezTo>
                  <a:cubicBezTo>
                    <a:pt x="165" y="46"/>
                    <a:pt x="166" y="45"/>
                    <a:pt x="167" y="43"/>
                  </a:cubicBezTo>
                  <a:cubicBezTo>
                    <a:pt x="168" y="42"/>
                    <a:pt x="171" y="38"/>
                    <a:pt x="168" y="38"/>
                  </a:cubicBezTo>
                  <a:cubicBezTo>
                    <a:pt x="166" y="37"/>
                    <a:pt x="164" y="36"/>
                    <a:pt x="162" y="36"/>
                  </a:cubicBezTo>
                  <a:cubicBezTo>
                    <a:pt x="159" y="35"/>
                    <a:pt x="158" y="35"/>
                    <a:pt x="156" y="33"/>
                  </a:cubicBezTo>
                  <a:cubicBezTo>
                    <a:pt x="154" y="31"/>
                    <a:pt x="153" y="31"/>
                    <a:pt x="150" y="31"/>
                  </a:cubicBezTo>
                  <a:cubicBezTo>
                    <a:pt x="152" y="31"/>
                    <a:pt x="153" y="31"/>
                    <a:pt x="154" y="32"/>
                  </a:cubicBezTo>
                  <a:cubicBezTo>
                    <a:pt x="151" y="31"/>
                    <a:pt x="150" y="30"/>
                    <a:pt x="148" y="27"/>
                  </a:cubicBezTo>
                  <a:cubicBezTo>
                    <a:pt x="147" y="28"/>
                    <a:pt x="145" y="31"/>
                    <a:pt x="144" y="31"/>
                  </a:cubicBezTo>
                  <a:cubicBezTo>
                    <a:pt x="143" y="32"/>
                    <a:pt x="139" y="32"/>
                    <a:pt x="138" y="31"/>
                  </a:cubicBezTo>
                  <a:cubicBezTo>
                    <a:pt x="136" y="31"/>
                    <a:pt x="134" y="30"/>
                    <a:pt x="133" y="28"/>
                  </a:cubicBezTo>
                  <a:cubicBezTo>
                    <a:pt x="131" y="26"/>
                    <a:pt x="131" y="26"/>
                    <a:pt x="128" y="26"/>
                  </a:cubicBezTo>
                  <a:cubicBezTo>
                    <a:pt x="126" y="26"/>
                    <a:pt x="124" y="26"/>
                    <a:pt x="122" y="27"/>
                  </a:cubicBezTo>
                  <a:cubicBezTo>
                    <a:pt x="121" y="28"/>
                    <a:pt x="121" y="28"/>
                    <a:pt x="120" y="27"/>
                  </a:cubicBezTo>
                  <a:cubicBezTo>
                    <a:pt x="119" y="26"/>
                    <a:pt x="118" y="25"/>
                    <a:pt x="116" y="24"/>
                  </a:cubicBezTo>
                  <a:cubicBezTo>
                    <a:pt x="115" y="22"/>
                    <a:pt x="115" y="20"/>
                    <a:pt x="115" y="18"/>
                  </a:cubicBezTo>
                  <a:cubicBezTo>
                    <a:pt x="115" y="16"/>
                    <a:pt x="114" y="14"/>
                    <a:pt x="113" y="12"/>
                  </a:cubicBezTo>
                  <a:cubicBezTo>
                    <a:pt x="113" y="12"/>
                    <a:pt x="111" y="12"/>
                    <a:pt x="110" y="12"/>
                  </a:cubicBezTo>
                  <a:cubicBezTo>
                    <a:pt x="109" y="12"/>
                    <a:pt x="109" y="13"/>
                    <a:pt x="109" y="14"/>
                  </a:cubicBezTo>
                  <a:cubicBezTo>
                    <a:pt x="109" y="15"/>
                    <a:pt x="108" y="16"/>
                    <a:pt x="107" y="16"/>
                  </a:cubicBezTo>
                  <a:cubicBezTo>
                    <a:pt x="106" y="18"/>
                    <a:pt x="106" y="17"/>
                    <a:pt x="104" y="16"/>
                  </a:cubicBezTo>
                  <a:cubicBezTo>
                    <a:pt x="103" y="16"/>
                    <a:pt x="101" y="14"/>
                    <a:pt x="100" y="14"/>
                  </a:cubicBezTo>
                  <a:cubicBezTo>
                    <a:pt x="97" y="15"/>
                    <a:pt x="95" y="15"/>
                    <a:pt x="93" y="16"/>
                  </a:cubicBezTo>
                  <a:cubicBezTo>
                    <a:pt x="89" y="18"/>
                    <a:pt x="85" y="18"/>
                    <a:pt x="81" y="18"/>
                  </a:cubicBezTo>
                  <a:cubicBezTo>
                    <a:pt x="79" y="18"/>
                    <a:pt x="76" y="18"/>
                    <a:pt x="74" y="18"/>
                  </a:cubicBezTo>
                  <a:cubicBezTo>
                    <a:pt x="72" y="17"/>
                    <a:pt x="69" y="16"/>
                    <a:pt x="67" y="15"/>
                  </a:cubicBezTo>
                  <a:cubicBezTo>
                    <a:pt x="60" y="12"/>
                    <a:pt x="55" y="6"/>
                    <a:pt x="49" y="1"/>
                  </a:cubicBezTo>
                  <a:cubicBezTo>
                    <a:pt x="48" y="0"/>
                    <a:pt x="46" y="3"/>
                    <a:pt x="45" y="4"/>
                  </a:cubicBezTo>
                  <a:cubicBezTo>
                    <a:pt x="45" y="4"/>
                    <a:pt x="44" y="6"/>
                    <a:pt x="44" y="6"/>
                  </a:cubicBezTo>
                  <a:cubicBezTo>
                    <a:pt x="42" y="5"/>
                    <a:pt x="41" y="4"/>
                    <a:pt x="40" y="3"/>
                  </a:cubicBezTo>
                  <a:cubicBezTo>
                    <a:pt x="39" y="2"/>
                    <a:pt x="37" y="4"/>
                    <a:pt x="36" y="4"/>
                  </a:cubicBezTo>
                  <a:cubicBezTo>
                    <a:pt x="34" y="7"/>
                    <a:pt x="31" y="5"/>
                    <a:pt x="29" y="4"/>
                  </a:cubicBezTo>
                  <a:cubicBezTo>
                    <a:pt x="27" y="4"/>
                    <a:pt x="16" y="4"/>
                    <a:pt x="18" y="7"/>
                  </a:cubicBezTo>
                  <a:cubicBezTo>
                    <a:pt x="18" y="10"/>
                    <a:pt x="22" y="8"/>
                    <a:pt x="23" y="9"/>
                  </a:cubicBezTo>
                  <a:cubicBezTo>
                    <a:pt x="23" y="10"/>
                    <a:pt x="24" y="11"/>
                    <a:pt x="24" y="12"/>
                  </a:cubicBezTo>
                  <a:cubicBezTo>
                    <a:pt x="24" y="13"/>
                    <a:pt x="26" y="13"/>
                    <a:pt x="27" y="13"/>
                  </a:cubicBezTo>
                  <a:cubicBezTo>
                    <a:pt x="29" y="14"/>
                    <a:pt x="30" y="13"/>
                    <a:pt x="32" y="14"/>
                  </a:cubicBezTo>
                  <a:cubicBezTo>
                    <a:pt x="33" y="16"/>
                    <a:pt x="34" y="18"/>
                    <a:pt x="32" y="20"/>
                  </a:cubicBezTo>
                  <a:cubicBezTo>
                    <a:pt x="30" y="21"/>
                    <a:pt x="28" y="20"/>
                    <a:pt x="26" y="21"/>
                  </a:cubicBezTo>
                  <a:cubicBezTo>
                    <a:pt x="23" y="21"/>
                    <a:pt x="22" y="22"/>
                    <a:pt x="21" y="25"/>
                  </a:cubicBezTo>
                  <a:cubicBezTo>
                    <a:pt x="21" y="26"/>
                    <a:pt x="20" y="28"/>
                    <a:pt x="21" y="30"/>
                  </a:cubicBezTo>
                  <a:cubicBezTo>
                    <a:pt x="22" y="31"/>
                    <a:pt x="23" y="32"/>
                    <a:pt x="24" y="34"/>
                  </a:cubicBezTo>
                  <a:cubicBezTo>
                    <a:pt x="24" y="36"/>
                    <a:pt x="23" y="39"/>
                    <a:pt x="22" y="41"/>
                  </a:cubicBezTo>
                  <a:cubicBezTo>
                    <a:pt x="23" y="41"/>
                    <a:pt x="25" y="41"/>
                    <a:pt x="27" y="42"/>
                  </a:cubicBezTo>
                  <a:cubicBezTo>
                    <a:pt x="29" y="42"/>
                    <a:pt x="29" y="43"/>
                    <a:pt x="30" y="46"/>
                  </a:cubicBezTo>
                  <a:cubicBezTo>
                    <a:pt x="30" y="48"/>
                    <a:pt x="31" y="48"/>
                    <a:pt x="32" y="50"/>
                  </a:cubicBezTo>
                  <a:cubicBezTo>
                    <a:pt x="34" y="52"/>
                    <a:pt x="35" y="53"/>
                    <a:pt x="35" y="56"/>
                  </a:cubicBezTo>
                  <a:cubicBezTo>
                    <a:pt x="35" y="57"/>
                    <a:pt x="38" y="65"/>
                    <a:pt x="34" y="65"/>
                  </a:cubicBezTo>
                  <a:cubicBezTo>
                    <a:pt x="32" y="65"/>
                    <a:pt x="31" y="65"/>
                    <a:pt x="29" y="66"/>
                  </a:cubicBezTo>
                  <a:cubicBezTo>
                    <a:pt x="28" y="68"/>
                    <a:pt x="26" y="69"/>
                    <a:pt x="25" y="71"/>
                  </a:cubicBezTo>
                  <a:cubicBezTo>
                    <a:pt x="22" y="74"/>
                    <a:pt x="19" y="75"/>
                    <a:pt x="15" y="75"/>
                  </a:cubicBezTo>
                  <a:cubicBezTo>
                    <a:pt x="12" y="75"/>
                    <a:pt x="12" y="75"/>
                    <a:pt x="10" y="77"/>
                  </a:cubicBezTo>
                  <a:cubicBezTo>
                    <a:pt x="9" y="78"/>
                    <a:pt x="7" y="78"/>
                    <a:pt x="5" y="78"/>
                  </a:cubicBezTo>
                  <a:cubicBezTo>
                    <a:pt x="3" y="79"/>
                    <a:pt x="0" y="79"/>
                    <a:pt x="0" y="81"/>
                  </a:cubicBezTo>
                  <a:cubicBezTo>
                    <a:pt x="0" y="84"/>
                    <a:pt x="2" y="83"/>
                    <a:pt x="3" y="86"/>
                  </a:cubicBezTo>
                  <a:cubicBezTo>
                    <a:pt x="3" y="87"/>
                    <a:pt x="3" y="90"/>
                    <a:pt x="3" y="92"/>
                  </a:cubicBezTo>
                  <a:cubicBezTo>
                    <a:pt x="3" y="94"/>
                    <a:pt x="4" y="96"/>
                    <a:pt x="4" y="98"/>
                  </a:cubicBezTo>
                  <a:cubicBezTo>
                    <a:pt x="6" y="98"/>
                    <a:pt x="7" y="98"/>
                    <a:pt x="10" y="100"/>
                  </a:cubicBezTo>
                  <a:cubicBezTo>
                    <a:pt x="12" y="101"/>
                    <a:pt x="13" y="101"/>
                    <a:pt x="13" y="104"/>
                  </a:cubicBezTo>
                  <a:cubicBezTo>
                    <a:pt x="13" y="106"/>
                    <a:pt x="16" y="108"/>
                    <a:pt x="17" y="109"/>
                  </a:cubicBezTo>
                  <a:cubicBezTo>
                    <a:pt x="18" y="110"/>
                    <a:pt x="21" y="111"/>
                    <a:pt x="22" y="112"/>
                  </a:cubicBezTo>
                  <a:cubicBezTo>
                    <a:pt x="23" y="111"/>
                    <a:pt x="24" y="109"/>
                    <a:pt x="24" y="107"/>
                  </a:cubicBezTo>
                  <a:cubicBezTo>
                    <a:pt x="25" y="106"/>
                    <a:pt x="25" y="103"/>
                    <a:pt x="26" y="101"/>
                  </a:cubicBezTo>
                  <a:cubicBezTo>
                    <a:pt x="27" y="100"/>
                    <a:pt x="30" y="99"/>
                    <a:pt x="31" y="98"/>
                  </a:cubicBezTo>
                  <a:cubicBezTo>
                    <a:pt x="33" y="96"/>
                    <a:pt x="34" y="95"/>
                    <a:pt x="35" y="93"/>
                  </a:cubicBezTo>
                  <a:cubicBezTo>
                    <a:pt x="36" y="93"/>
                    <a:pt x="39" y="93"/>
                    <a:pt x="40" y="94"/>
                  </a:cubicBezTo>
                  <a:cubicBezTo>
                    <a:pt x="41" y="94"/>
                    <a:pt x="41" y="95"/>
                    <a:pt x="41" y="96"/>
                  </a:cubicBezTo>
                  <a:cubicBezTo>
                    <a:pt x="42" y="96"/>
                    <a:pt x="43" y="96"/>
                    <a:pt x="44" y="96"/>
                  </a:cubicBezTo>
                  <a:cubicBezTo>
                    <a:pt x="49" y="97"/>
                    <a:pt x="50" y="94"/>
                    <a:pt x="52" y="90"/>
                  </a:cubicBezTo>
                  <a:cubicBezTo>
                    <a:pt x="51" y="90"/>
                    <a:pt x="48" y="89"/>
                    <a:pt x="47" y="88"/>
                  </a:cubicBezTo>
                  <a:cubicBezTo>
                    <a:pt x="47" y="87"/>
                    <a:pt x="48" y="85"/>
                    <a:pt x="48" y="85"/>
                  </a:cubicBezTo>
                  <a:cubicBezTo>
                    <a:pt x="48" y="84"/>
                    <a:pt x="50" y="84"/>
                    <a:pt x="51" y="84"/>
                  </a:cubicBezTo>
                  <a:cubicBezTo>
                    <a:pt x="53" y="83"/>
                    <a:pt x="54" y="82"/>
                    <a:pt x="56" y="82"/>
                  </a:cubicBezTo>
                  <a:cubicBezTo>
                    <a:pt x="58" y="82"/>
                    <a:pt x="60" y="82"/>
                    <a:pt x="63" y="82"/>
                  </a:cubicBezTo>
                  <a:cubicBezTo>
                    <a:pt x="64" y="82"/>
                    <a:pt x="66" y="83"/>
                    <a:pt x="68" y="84"/>
                  </a:cubicBezTo>
                  <a:cubicBezTo>
                    <a:pt x="69" y="85"/>
                    <a:pt x="72" y="84"/>
                    <a:pt x="74" y="84"/>
                  </a:cubicBezTo>
                  <a:cubicBezTo>
                    <a:pt x="78" y="84"/>
                    <a:pt x="81" y="84"/>
                    <a:pt x="85" y="87"/>
                  </a:cubicBezTo>
                  <a:cubicBezTo>
                    <a:pt x="86" y="87"/>
                    <a:pt x="88" y="90"/>
                    <a:pt x="90" y="90"/>
                  </a:cubicBezTo>
                  <a:cubicBezTo>
                    <a:pt x="90" y="90"/>
                    <a:pt x="92" y="89"/>
                    <a:pt x="93" y="89"/>
                  </a:cubicBezTo>
                  <a:cubicBezTo>
                    <a:pt x="94" y="89"/>
                    <a:pt x="94" y="89"/>
                    <a:pt x="95" y="89"/>
                  </a:cubicBezTo>
                  <a:cubicBezTo>
                    <a:pt x="97" y="89"/>
                    <a:pt x="99" y="86"/>
                    <a:pt x="100" y="85"/>
                  </a:cubicBezTo>
                  <a:cubicBezTo>
                    <a:pt x="101" y="84"/>
                    <a:pt x="101" y="83"/>
                    <a:pt x="102" y="83"/>
                  </a:cubicBezTo>
                  <a:cubicBezTo>
                    <a:pt x="102" y="84"/>
                    <a:pt x="105" y="84"/>
                    <a:pt x="105" y="84"/>
                  </a:cubicBezTo>
                  <a:cubicBezTo>
                    <a:pt x="105" y="85"/>
                    <a:pt x="104" y="89"/>
                    <a:pt x="105" y="90"/>
                  </a:cubicBezTo>
                  <a:cubicBezTo>
                    <a:pt x="106" y="91"/>
                    <a:pt x="109" y="90"/>
                    <a:pt x="110" y="89"/>
                  </a:cubicBezTo>
                  <a:cubicBezTo>
                    <a:pt x="112" y="85"/>
                    <a:pt x="114" y="82"/>
                    <a:pt x="118" y="78"/>
                  </a:cubicBezTo>
                  <a:cubicBezTo>
                    <a:pt x="118" y="80"/>
                    <a:pt x="119" y="82"/>
                    <a:pt x="120" y="83"/>
                  </a:cubicBezTo>
                  <a:cubicBezTo>
                    <a:pt x="122" y="85"/>
                    <a:pt x="123" y="85"/>
                    <a:pt x="122" y="87"/>
                  </a:cubicBezTo>
                  <a:cubicBezTo>
                    <a:pt x="122" y="90"/>
                    <a:pt x="121" y="91"/>
                    <a:pt x="123" y="93"/>
                  </a:cubicBezTo>
                  <a:cubicBezTo>
                    <a:pt x="124" y="94"/>
                    <a:pt x="124" y="96"/>
                    <a:pt x="125" y="96"/>
                  </a:cubicBezTo>
                  <a:cubicBezTo>
                    <a:pt x="127" y="96"/>
                    <a:pt x="129" y="97"/>
                    <a:pt x="131" y="96"/>
                  </a:cubicBezTo>
                  <a:cubicBezTo>
                    <a:pt x="133" y="95"/>
                    <a:pt x="135" y="94"/>
                    <a:pt x="136" y="93"/>
                  </a:cubicBezTo>
                  <a:cubicBezTo>
                    <a:pt x="138" y="92"/>
                    <a:pt x="139" y="91"/>
                    <a:pt x="140" y="89"/>
                  </a:cubicBezTo>
                  <a:cubicBezTo>
                    <a:pt x="141" y="89"/>
                    <a:pt x="142" y="89"/>
                    <a:pt x="143" y="89"/>
                  </a:cubicBezTo>
                  <a:cubicBezTo>
                    <a:pt x="144" y="89"/>
                    <a:pt x="145" y="88"/>
                    <a:pt x="146" y="88"/>
                  </a:cubicBezTo>
                  <a:cubicBezTo>
                    <a:pt x="147" y="87"/>
                    <a:pt x="149" y="87"/>
                    <a:pt x="150" y="86"/>
                  </a:cubicBezTo>
                  <a:cubicBezTo>
                    <a:pt x="150" y="86"/>
                    <a:pt x="151" y="84"/>
                    <a:pt x="152" y="83"/>
                  </a:cubicBezTo>
                  <a:cubicBezTo>
                    <a:pt x="153" y="82"/>
                    <a:pt x="154" y="81"/>
                    <a:pt x="155" y="80"/>
                  </a:cubicBezTo>
                  <a:cubicBezTo>
                    <a:pt x="157" y="78"/>
                    <a:pt x="158" y="78"/>
                    <a:pt x="160" y="77"/>
                  </a:cubicBezTo>
                  <a:cubicBezTo>
                    <a:pt x="163" y="77"/>
                    <a:pt x="162" y="74"/>
                    <a:pt x="164" y="72"/>
                  </a:cubicBezTo>
                  <a:cubicBezTo>
                    <a:pt x="166" y="68"/>
                    <a:pt x="170" y="72"/>
                    <a:pt x="173" y="71"/>
                  </a:cubicBezTo>
                  <a:cubicBezTo>
                    <a:pt x="175" y="71"/>
                    <a:pt x="177" y="70"/>
                    <a:pt x="179" y="69"/>
                  </a:cubicBezTo>
                  <a:cubicBezTo>
                    <a:pt x="179" y="69"/>
                    <a:pt x="177" y="65"/>
                    <a:pt x="177" y="64"/>
                  </a:cubicBezTo>
                </a:path>
              </a:pathLst>
            </a:custGeom>
            <a:solidFill>
              <a:srgbClr val="F5F1EF"/>
            </a:solidFill>
            <a:ln algn="ctr" cap="rnd" w="3175">
              <a:solidFill>
                <a:srgbClr val="C8C1BC"/>
              </a:solidFill>
              <a:round/>
              <a:headEnd/>
              <a:tailEnd/>
            </a:ln>
          </p:spPr>
          <p:txBody>
            <a:bodyPr/>
            <a:lstStyle/>
            <a:p>
              <a:endParaRPr altLang="en-US" dirty="0" lang="zh-CN" sz="1800">
                <a:latin typeface="+mj-ea"/>
                <a:ea typeface="+mj-ea"/>
              </a:endParaRPr>
            </a:p>
          </p:txBody>
        </p:sp>
        <p:sp>
          <p:nvSpPr>
            <p:cNvPr id="18502" name="Freeform 38"/>
            <p:cNvSpPr>
              <a:spLocks noChangeAspect="1"/>
            </p:cNvSpPr>
            <p:nvPr/>
          </p:nvSpPr>
          <p:spPr bwMode="gray">
            <a:xfrm>
              <a:off x="2865779" y="3969038"/>
              <a:ext cx="485515" cy="432360"/>
            </a:xfrm>
            <a:custGeom>
              <a:avLst/>
              <a:gdLst>
                <a:gd fmla="*/ 2147483647 w 140" name="T0"/>
                <a:gd fmla="*/ 2147483647 h 128" name="T1"/>
                <a:gd fmla="*/ 2147483647 w 140" name="T2"/>
                <a:gd fmla="*/ 2147483647 h 128" name="T3"/>
                <a:gd fmla="*/ 2147483647 w 140" name="T4"/>
                <a:gd fmla="*/ 2147483647 h 128" name="T5"/>
                <a:gd fmla="*/ 2147483647 w 140" name="T6"/>
                <a:gd fmla="*/ 2147483647 h 128" name="T7"/>
                <a:gd fmla="*/ 2147483647 w 140" name="T8"/>
                <a:gd fmla="*/ 2147483647 h 128" name="T9"/>
                <a:gd fmla="*/ 2147483647 w 140" name="T10"/>
                <a:gd fmla="*/ 2147483647 h 128" name="T11"/>
                <a:gd fmla="*/ 2147483647 w 140" name="T12"/>
                <a:gd fmla="*/ 2147483647 h 128" name="T13"/>
                <a:gd fmla="*/ 2147483647 w 140" name="T14"/>
                <a:gd fmla="*/ 2147483647 h 128" name="T15"/>
                <a:gd fmla="*/ 2147483647 w 140" name="T16"/>
                <a:gd fmla="*/ 2147483647 h 128" name="T17"/>
                <a:gd fmla="*/ 2147483647 w 140" name="T18"/>
                <a:gd fmla="*/ 2147483647 h 128" name="T19"/>
                <a:gd fmla="*/ 2147483647 w 140" name="T20"/>
                <a:gd fmla="*/ 2147483647 h 128" name="T21"/>
                <a:gd fmla="*/ 2147483647 w 140" name="T22"/>
                <a:gd fmla="*/ 2147483647 h 128" name="T23"/>
                <a:gd fmla="*/ 2147483647 w 140" name="T24"/>
                <a:gd fmla="*/ 2147483647 h 128" name="T25"/>
                <a:gd fmla="*/ 2147483647 w 140" name="T26"/>
                <a:gd fmla="*/ 2147483647 h 128" name="T27"/>
                <a:gd fmla="*/ 2147483647 w 140" name="T28"/>
                <a:gd fmla="*/ 2147483647 h 128" name="T29"/>
                <a:gd fmla="*/ 2147483647 w 140" name="T30"/>
                <a:gd fmla="*/ 2147483647 h 128" name="T31"/>
                <a:gd fmla="*/ 2147483647 w 140" name="T32"/>
                <a:gd fmla="*/ 2147483647 h 128" name="T33"/>
                <a:gd fmla="*/ 2147483647 w 140" name="T34"/>
                <a:gd fmla="*/ 2147483647 h 128" name="T35"/>
                <a:gd fmla="*/ 2147483647 w 140" name="T36"/>
                <a:gd fmla="*/ 2147483647 h 128" name="T37"/>
                <a:gd fmla="*/ 2147483647 w 140" name="T38"/>
                <a:gd fmla="*/ 2147483647 h 128" name="T39"/>
                <a:gd fmla="*/ 2147483647 w 140" name="T40"/>
                <a:gd fmla="*/ 2147483647 h 128" name="T41"/>
                <a:gd fmla="*/ 2147483647 w 140" name="T42"/>
                <a:gd fmla="*/ 2147483647 h 128" name="T43"/>
                <a:gd fmla="*/ 2147483647 w 140" name="T44"/>
                <a:gd fmla="*/ 2147483647 h 128" name="T45"/>
                <a:gd fmla="*/ 2147483647 w 140" name="T46"/>
                <a:gd fmla="*/ 2147483647 h 128" name="T47"/>
                <a:gd fmla="*/ 2147483647 w 140" name="T48"/>
                <a:gd fmla="*/ 2147483647 h 128" name="T49"/>
                <a:gd fmla="*/ 2147483647 w 140" name="T50"/>
                <a:gd fmla="*/ 2147483647 h 128" name="T51"/>
                <a:gd fmla="*/ 2147483647 w 140" name="T52"/>
                <a:gd fmla="*/ 2147483647 h 128" name="T53"/>
                <a:gd fmla="*/ 2147483647 w 140" name="T54"/>
                <a:gd fmla="*/ 2147483647 h 128" name="T55"/>
                <a:gd fmla="*/ 2147483647 w 140" name="T56"/>
                <a:gd fmla="*/ 2147483647 h 128" name="T57"/>
                <a:gd fmla="*/ 2147483647 w 140" name="T58"/>
                <a:gd fmla="*/ 2147483647 h 128" name="T59"/>
                <a:gd fmla="*/ 2147483647 w 140" name="T60"/>
                <a:gd fmla="*/ 2147483647 h 128" name="T61"/>
                <a:gd fmla="*/ 2147483647 w 140" name="T62"/>
                <a:gd fmla="*/ 2147483647 h 128" name="T63"/>
                <a:gd fmla="*/ 2147483647 w 140" name="T64"/>
                <a:gd fmla="*/ 2147483647 h 128" name="T65"/>
                <a:gd fmla="*/ 2147483647 w 140" name="T66"/>
                <a:gd fmla="*/ 2147483647 h 128" name="T67"/>
                <a:gd fmla="*/ 2147483647 w 140" name="T68"/>
                <a:gd fmla="*/ 2147483647 h 128" name="T69"/>
                <a:gd fmla="*/ 2147483647 w 140" name="T70"/>
                <a:gd fmla="*/ 2147483647 h 128" name="T71"/>
                <a:gd fmla="*/ 2147483647 w 140" name="T72"/>
                <a:gd fmla="*/ 2147483647 h 128" name="T73"/>
                <a:gd fmla="*/ 2147483647 w 140" name="T74"/>
                <a:gd fmla="*/ 2147483647 h 128" name="T75"/>
                <a:gd fmla="*/ 2147483647 w 140" name="T76"/>
                <a:gd fmla="*/ 2147483647 h 128" name="T77"/>
                <a:gd fmla="*/ 2147483647 w 140" name="T78"/>
                <a:gd fmla="*/ 2147483647 h 128" name="T79"/>
                <a:gd fmla="*/ 2147483647 w 140" name="T80"/>
                <a:gd fmla="*/ 2147483647 h 128" name="T81"/>
                <a:gd fmla="*/ 2147483647 w 140" name="T82"/>
                <a:gd fmla="*/ 2147483647 h 128" name="T83"/>
                <a:gd fmla="*/ 2147483647 w 140" name="T84"/>
                <a:gd fmla="*/ 2147483647 h 128" name="T85"/>
                <a:gd fmla="*/ 2147483647 w 140" name="T86"/>
                <a:gd fmla="*/ 2147483647 h 128" name="T87"/>
                <a:gd fmla="*/ 2147483647 w 140" name="T88"/>
                <a:gd fmla="*/ 2147483647 h 128" name="T89"/>
                <a:gd fmla="*/ 2147483647 w 140" name="T90"/>
                <a:gd fmla="*/ 2147483647 h 128" name="T91"/>
                <a:gd fmla="*/ 2147483647 w 140" name="T92"/>
                <a:gd fmla="*/ 2147483647 h 128" name="T93"/>
                <a:gd fmla="*/ 2147483647 w 140" name="T94"/>
                <a:gd fmla="*/ 2147483647 h 128" name="T95"/>
                <a:gd fmla="*/ 2147483647 w 140" name="T96"/>
                <a:gd fmla="*/ 2147483647 h 128" name="T97"/>
                <a:gd fmla="*/ 2147483647 w 140" name="T98"/>
                <a:gd fmla="*/ 2147483647 h 128" name="T99"/>
                <a:gd fmla="*/ 2147483647 w 140" name="T100"/>
                <a:gd fmla="*/ 2147483647 h 128" name="T101"/>
                <a:gd fmla="*/ 2147483647 w 140" name="T102"/>
                <a:gd fmla="*/ 2147483647 h 128"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w 140" name="T156"/>
                <a:gd fmla="*/ 0 h 128" name="T157"/>
                <a:gd fmla="*/ 140 w 140" name="T158"/>
                <a:gd fmla="*/ 128 h 128" name="T15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T159" l="T156" r="T158" t="T157"/>
              <a:pathLst>
                <a:path h="128" w="140">
                  <a:moveTo>
                    <a:pt x="135" y="70"/>
                  </a:moveTo>
                  <a:cubicBezTo>
                    <a:pt x="135" y="69"/>
                    <a:pt x="134" y="68"/>
                    <a:pt x="135" y="67"/>
                  </a:cubicBezTo>
                  <a:cubicBezTo>
                    <a:pt x="135" y="66"/>
                    <a:pt x="136" y="66"/>
                    <a:pt x="136" y="66"/>
                  </a:cubicBezTo>
                  <a:cubicBezTo>
                    <a:pt x="137" y="63"/>
                    <a:pt x="136" y="63"/>
                    <a:pt x="134" y="60"/>
                  </a:cubicBezTo>
                  <a:cubicBezTo>
                    <a:pt x="133" y="60"/>
                    <a:pt x="135" y="58"/>
                    <a:pt x="136" y="57"/>
                  </a:cubicBezTo>
                  <a:cubicBezTo>
                    <a:pt x="137" y="56"/>
                    <a:pt x="138" y="54"/>
                    <a:pt x="137" y="52"/>
                  </a:cubicBezTo>
                  <a:cubicBezTo>
                    <a:pt x="137" y="50"/>
                    <a:pt x="137" y="49"/>
                    <a:pt x="134" y="48"/>
                  </a:cubicBezTo>
                  <a:cubicBezTo>
                    <a:pt x="133" y="48"/>
                    <a:pt x="131" y="49"/>
                    <a:pt x="130" y="49"/>
                  </a:cubicBezTo>
                  <a:cubicBezTo>
                    <a:pt x="127" y="50"/>
                    <a:pt x="127" y="50"/>
                    <a:pt x="125" y="52"/>
                  </a:cubicBezTo>
                  <a:cubicBezTo>
                    <a:pt x="124" y="53"/>
                    <a:pt x="121" y="53"/>
                    <a:pt x="121" y="51"/>
                  </a:cubicBezTo>
                  <a:cubicBezTo>
                    <a:pt x="121" y="49"/>
                    <a:pt x="126" y="44"/>
                    <a:pt x="127" y="43"/>
                  </a:cubicBezTo>
                  <a:cubicBezTo>
                    <a:pt x="129" y="41"/>
                    <a:pt x="130" y="39"/>
                    <a:pt x="132" y="38"/>
                  </a:cubicBezTo>
                  <a:cubicBezTo>
                    <a:pt x="134" y="36"/>
                    <a:pt x="133" y="36"/>
                    <a:pt x="133" y="33"/>
                  </a:cubicBezTo>
                  <a:cubicBezTo>
                    <a:pt x="132" y="32"/>
                    <a:pt x="131" y="31"/>
                    <a:pt x="129" y="29"/>
                  </a:cubicBezTo>
                  <a:cubicBezTo>
                    <a:pt x="129" y="28"/>
                    <a:pt x="129" y="25"/>
                    <a:pt x="129" y="24"/>
                  </a:cubicBezTo>
                  <a:cubicBezTo>
                    <a:pt x="129" y="20"/>
                    <a:pt x="128" y="18"/>
                    <a:pt x="125" y="15"/>
                  </a:cubicBezTo>
                  <a:cubicBezTo>
                    <a:pt x="124" y="17"/>
                    <a:pt x="123" y="21"/>
                    <a:pt x="121" y="21"/>
                  </a:cubicBezTo>
                  <a:cubicBezTo>
                    <a:pt x="120" y="22"/>
                    <a:pt x="118" y="21"/>
                    <a:pt x="117" y="21"/>
                  </a:cubicBezTo>
                  <a:cubicBezTo>
                    <a:pt x="116" y="21"/>
                    <a:pt x="115" y="20"/>
                    <a:pt x="114" y="19"/>
                  </a:cubicBezTo>
                  <a:cubicBezTo>
                    <a:pt x="113" y="18"/>
                    <a:pt x="112" y="17"/>
                    <a:pt x="111" y="17"/>
                  </a:cubicBezTo>
                  <a:cubicBezTo>
                    <a:pt x="111" y="16"/>
                    <a:pt x="110" y="13"/>
                    <a:pt x="110" y="12"/>
                  </a:cubicBezTo>
                  <a:cubicBezTo>
                    <a:pt x="109" y="12"/>
                    <a:pt x="107" y="13"/>
                    <a:pt x="106" y="12"/>
                  </a:cubicBezTo>
                  <a:cubicBezTo>
                    <a:pt x="104" y="12"/>
                    <a:pt x="104" y="10"/>
                    <a:pt x="104" y="7"/>
                  </a:cubicBezTo>
                  <a:cubicBezTo>
                    <a:pt x="104" y="5"/>
                    <a:pt x="103" y="2"/>
                    <a:pt x="101" y="2"/>
                  </a:cubicBezTo>
                  <a:cubicBezTo>
                    <a:pt x="98" y="1"/>
                    <a:pt x="97" y="3"/>
                    <a:pt x="94" y="4"/>
                  </a:cubicBezTo>
                  <a:cubicBezTo>
                    <a:pt x="93" y="4"/>
                    <a:pt x="92" y="5"/>
                    <a:pt x="91" y="4"/>
                  </a:cubicBezTo>
                  <a:cubicBezTo>
                    <a:pt x="90" y="3"/>
                    <a:pt x="90" y="2"/>
                    <a:pt x="89" y="1"/>
                  </a:cubicBezTo>
                  <a:cubicBezTo>
                    <a:pt x="86" y="0"/>
                    <a:pt x="85" y="0"/>
                    <a:pt x="81" y="1"/>
                  </a:cubicBezTo>
                  <a:cubicBezTo>
                    <a:pt x="82" y="4"/>
                    <a:pt x="85" y="11"/>
                    <a:pt x="79" y="11"/>
                  </a:cubicBezTo>
                  <a:cubicBezTo>
                    <a:pt x="78" y="11"/>
                    <a:pt x="77" y="10"/>
                    <a:pt x="76" y="10"/>
                  </a:cubicBezTo>
                  <a:cubicBezTo>
                    <a:pt x="75" y="9"/>
                    <a:pt x="74" y="10"/>
                    <a:pt x="73" y="11"/>
                  </a:cubicBezTo>
                  <a:cubicBezTo>
                    <a:pt x="70" y="12"/>
                    <a:pt x="71" y="13"/>
                    <a:pt x="70" y="16"/>
                  </a:cubicBezTo>
                  <a:cubicBezTo>
                    <a:pt x="69" y="19"/>
                    <a:pt x="69" y="19"/>
                    <a:pt x="66" y="20"/>
                  </a:cubicBezTo>
                  <a:cubicBezTo>
                    <a:pt x="65" y="21"/>
                    <a:pt x="65" y="21"/>
                    <a:pt x="64" y="20"/>
                  </a:cubicBezTo>
                  <a:cubicBezTo>
                    <a:pt x="62" y="20"/>
                    <a:pt x="62" y="20"/>
                    <a:pt x="60" y="21"/>
                  </a:cubicBezTo>
                  <a:cubicBezTo>
                    <a:pt x="58" y="22"/>
                    <a:pt x="57" y="21"/>
                    <a:pt x="55" y="20"/>
                  </a:cubicBezTo>
                  <a:cubicBezTo>
                    <a:pt x="53" y="18"/>
                    <a:pt x="52" y="17"/>
                    <a:pt x="50" y="16"/>
                  </a:cubicBezTo>
                  <a:cubicBezTo>
                    <a:pt x="49" y="18"/>
                    <a:pt x="48" y="19"/>
                    <a:pt x="47" y="21"/>
                  </a:cubicBezTo>
                  <a:cubicBezTo>
                    <a:pt x="44" y="23"/>
                    <a:pt x="43" y="20"/>
                    <a:pt x="43" y="24"/>
                  </a:cubicBezTo>
                  <a:cubicBezTo>
                    <a:pt x="43" y="26"/>
                    <a:pt x="42" y="29"/>
                    <a:pt x="44" y="29"/>
                  </a:cubicBezTo>
                  <a:cubicBezTo>
                    <a:pt x="46" y="29"/>
                    <a:pt x="48" y="31"/>
                    <a:pt x="50" y="31"/>
                  </a:cubicBezTo>
                  <a:cubicBezTo>
                    <a:pt x="52" y="31"/>
                    <a:pt x="56" y="31"/>
                    <a:pt x="57" y="32"/>
                  </a:cubicBezTo>
                  <a:cubicBezTo>
                    <a:pt x="57" y="33"/>
                    <a:pt x="57" y="35"/>
                    <a:pt x="58" y="35"/>
                  </a:cubicBezTo>
                  <a:cubicBezTo>
                    <a:pt x="58" y="36"/>
                    <a:pt x="59" y="37"/>
                    <a:pt x="60" y="38"/>
                  </a:cubicBezTo>
                  <a:cubicBezTo>
                    <a:pt x="61" y="39"/>
                    <a:pt x="60" y="42"/>
                    <a:pt x="59" y="42"/>
                  </a:cubicBezTo>
                  <a:cubicBezTo>
                    <a:pt x="56" y="42"/>
                    <a:pt x="54" y="42"/>
                    <a:pt x="51" y="43"/>
                  </a:cubicBezTo>
                  <a:cubicBezTo>
                    <a:pt x="50" y="43"/>
                    <a:pt x="48" y="44"/>
                    <a:pt x="46" y="45"/>
                  </a:cubicBezTo>
                  <a:cubicBezTo>
                    <a:pt x="45" y="45"/>
                    <a:pt x="43" y="43"/>
                    <a:pt x="41" y="43"/>
                  </a:cubicBezTo>
                  <a:cubicBezTo>
                    <a:pt x="39" y="43"/>
                    <a:pt x="37" y="44"/>
                    <a:pt x="37" y="45"/>
                  </a:cubicBezTo>
                  <a:cubicBezTo>
                    <a:pt x="37" y="47"/>
                    <a:pt x="37" y="50"/>
                    <a:pt x="36" y="52"/>
                  </a:cubicBezTo>
                  <a:cubicBezTo>
                    <a:pt x="33" y="56"/>
                    <a:pt x="28" y="56"/>
                    <a:pt x="24" y="56"/>
                  </a:cubicBezTo>
                  <a:cubicBezTo>
                    <a:pt x="22" y="57"/>
                    <a:pt x="20" y="57"/>
                    <a:pt x="18" y="57"/>
                  </a:cubicBezTo>
                  <a:cubicBezTo>
                    <a:pt x="17" y="57"/>
                    <a:pt x="16" y="55"/>
                    <a:pt x="16" y="55"/>
                  </a:cubicBezTo>
                  <a:cubicBezTo>
                    <a:pt x="15" y="56"/>
                    <a:pt x="14" y="57"/>
                    <a:pt x="14" y="58"/>
                  </a:cubicBezTo>
                  <a:cubicBezTo>
                    <a:pt x="11" y="60"/>
                    <a:pt x="11" y="58"/>
                    <a:pt x="8" y="58"/>
                  </a:cubicBezTo>
                  <a:cubicBezTo>
                    <a:pt x="6" y="57"/>
                    <a:pt x="5" y="59"/>
                    <a:pt x="4" y="60"/>
                  </a:cubicBezTo>
                  <a:cubicBezTo>
                    <a:pt x="1" y="62"/>
                    <a:pt x="0" y="62"/>
                    <a:pt x="0" y="65"/>
                  </a:cubicBezTo>
                  <a:cubicBezTo>
                    <a:pt x="0" y="66"/>
                    <a:pt x="1" y="66"/>
                    <a:pt x="2" y="67"/>
                  </a:cubicBezTo>
                  <a:cubicBezTo>
                    <a:pt x="4" y="67"/>
                    <a:pt x="3" y="67"/>
                    <a:pt x="3" y="69"/>
                  </a:cubicBezTo>
                  <a:cubicBezTo>
                    <a:pt x="3" y="70"/>
                    <a:pt x="2" y="74"/>
                    <a:pt x="3" y="75"/>
                  </a:cubicBezTo>
                  <a:cubicBezTo>
                    <a:pt x="4" y="77"/>
                    <a:pt x="5" y="78"/>
                    <a:pt x="7" y="80"/>
                  </a:cubicBezTo>
                  <a:cubicBezTo>
                    <a:pt x="8" y="81"/>
                    <a:pt x="11" y="79"/>
                    <a:pt x="12" y="78"/>
                  </a:cubicBezTo>
                  <a:cubicBezTo>
                    <a:pt x="13" y="78"/>
                    <a:pt x="13" y="76"/>
                    <a:pt x="14" y="76"/>
                  </a:cubicBezTo>
                  <a:cubicBezTo>
                    <a:pt x="14" y="75"/>
                    <a:pt x="16" y="75"/>
                    <a:pt x="17" y="75"/>
                  </a:cubicBezTo>
                  <a:cubicBezTo>
                    <a:pt x="20" y="75"/>
                    <a:pt x="20" y="75"/>
                    <a:pt x="22" y="77"/>
                  </a:cubicBezTo>
                  <a:cubicBezTo>
                    <a:pt x="24" y="79"/>
                    <a:pt x="26" y="81"/>
                    <a:pt x="26" y="82"/>
                  </a:cubicBezTo>
                  <a:cubicBezTo>
                    <a:pt x="25" y="84"/>
                    <a:pt x="23" y="86"/>
                    <a:pt x="23" y="88"/>
                  </a:cubicBezTo>
                  <a:cubicBezTo>
                    <a:pt x="23" y="90"/>
                    <a:pt x="22" y="92"/>
                    <a:pt x="21" y="95"/>
                  </a:cubicBezTo>
                  <a:cubicBezTo>
                    <a:pt x="21" y="97"/>
                    <a:pt x="19" y="98"/>
                    <a:pt x="19" y="100"/>
                  </a:cubicBezTo>
                  <a:cubicBezTo>
                    <a:pt x="19" y="102"/>
                    <a:pt x="20" y="105"/>
                    <a:pt x="21" y="106"/>
                  </a:cubicBezTo>
                  <a:cubicBezTo>
                    <a:pt x="23" y="107"/>
                    <a:pt x="24" y="108"/>
                    <a:pt x="26" y="109"/>
                  </a:cubicBezTo>
                  <a:cubicBezTo>
                    <a:pt x="30" y="110"/>
                    <a:pt x="30" y="110"/>
                    <a:pt x="30" y="114"/>
                  </a:cubicBezTo>
                  <a:cubicBezTo>
                    <a:pt x="30" y="116"/>
                    <a:pt x="32" y="118"/>
                    <a:pt x="30" y="120"/>
                  </a:cubicBezTo>
                  <a:cubicBezTo>
                    <a:pt x="27" y="122"/>
                    <a:pt x="27" y="123"/>
                    <a:pt x="27" y="127"/>
                  </a:cubicBezTo>
                  <a:cubicBezTo>
                    <a:pt x="27" y="127"/>
                    <a:pt x="31" y="128"/>
                    <a:pt x="32" y="127"/>
                  </a:cubicBezTo>
                  <a:cubicBezTo>
                    <a:pt x="34" y="127"/>
                    <a:pt x="35" y="125"/>
                    <a:pt x="36" y="123"/>
                  </a:cubicBezTo>
                  <a:cubicBezTo>
                    <a:pt x="37" y="122"/>
                    <a:pt x="39" y="119"/>
                    <a:pt x="40" y="118"/>
                  </a:cubicBezTo>
                  <a:cubicBezTo>
                    <a:pt x="42" y="117"/>
                    <a:pt x="45" y="118"/>
                    <a:pt x="47" y="119"/>
                  </a:cubicBezTo>
                  <a:cubicBezTo>
                    <a:pt x="48" y="119"/>
                    <a:pt x="49" y="122"/>
                    <a:pt x="51" y="122"/>
                  </a:cubicBezTo>
                  <a:cubicBezTo>
                    <a:pt x="55" y="122"/>
                    <a:pt x="58" y="122"/>
                    <a:pt x="61" y="123"/>
                  </a:cubicBezTo>
                  <a:cubicBezTo>
                    <a:pt x="64" y="125"/>
                    <a:pt x="64" y="124"/>
                    <a:pt x="66" y="122"/>
                  </a:cubicBezTo>
                  <a:cubicBezTo>
                    <a:pt x="67" y="120"/>
                    <a:pt x="65" y="118"/>
                    <a:pt x="67" y="116"/>
                  </a:cubicBezTo>
                  <a:cubicBezTo>
                    <a:pt x="69" y="115"/>
                    <a:pt x="70" y="114"/>
                    <a:pt x="72" y="112"/>
                  </a:cubicBezTo>
                  <a:cubicBezTo>
                    <a:pt x="74" y="111"/>
                    <a:pt x="75" y="109"/>
                    <a:pt x="77" y="109"/>
                  </a:cubicBezTo>
                  <a:cubicBezTo>
                    <a:pt x="79" y="108"/>
                    <a:pt x="81" y="108"/>
                    <a:pt x="83" y="107"/>
                  </a:cubicBezTo>
                  <a:cubicBezTo>
                    <a:pt x="85" y="107"/>
                    <a:pt x="84" y="102"/>
                    <a:pt x="85" y="102"/>
                  </a:cubicBezTo>
                  <a:cubicBezTo>
                    <a:pt x="86" y="100"/>
                    <a:pt x="87" y="98"/>
                    <a:pt x="90" y="98"/>
                  </a:cubicBezTo>
                  <a:cubicBezTo>
                    <a:pt x="92" y="98"/>
                    <a:pt x="92" y="101"/>
                    <a:pt x="94" y="102"/>
                  </a:cubicBezTo>
                  <a:cubicBezTo>
                    <a:pt x="95" y="104"/>
                    <a:pt x="96" y="103"/>
                    <a:pt x="98" y="103"/>
                  </a:cubicBezTo>
                  <a:cubicBezTo>
                    <a:pt x="99" y="103"/>
                    <a:pt x="101" y="103"/>
                    <a:pt x="102" y="104"/>
                  </a:cubicBezTo>
                  <a:cubicBezTo>
                    <a:pt x="104" y="106"/>
                    <a:pt x="104" y="105"/>
                    <a:pt x="106" y="104"/>
                  </a:cubicBezTo>
                  <a:cubicBezTo>
                    <a:pt x="108" y="104"/>
                    <a:pt x="109" y="103"/>
                    <a:pt x="111" y="103"/>
                  </a:cubicBezTo>
                  <a:cubicBezTo>
                    <a:pt x="111" y="103"/>
                    <a:pt x="111" y="100"/>
                    <a:pt x="111" y="100"/>
                  </a:cubicBezTo>
                  <a:cubicBezTo>
                    <a:pt x="112" y="98"/>
                    <a:pt x="112" y="97"/>
                    <a:pt x="113" y="96"/>
                  </a:cubicBezTo>
                  <a:cubicBezTo>
                    <a:pt x="115" y="95"/>
                    <a:pt x="115" y="94"/>
                    <a:pt x="118" y="95"/>
                  </a:cubicBezTo>
                  <a:cubicBezTo>
                    <a:pt x="119" y="96"/>
                    <a:pt x="120" y="97"/>
                    <a:pt x="121" y="98"/>
                  </a:cubicBezTo>
                  <a:cubicBezTo>
                    <a:pt x="122" y="97"/>
                    <a:pt x="123" y="96"/>
                    <a:pt x="123" y="95"/>
                  </a:cubicBezTo>
                  <a:cubicBezTo>
                    <a:pt x="123" y="92"/>
                    <a:pt x="123" y="92"/>
                    <a:pt x="126" y="91"/>
                  </a:cubicBezTo>
                  <a:cubicBezTo>
                    <a:pt x="127" y="91"/>
                    <a:pt x="129" y="92"/>
                    <a:pt x="130" y="91"/>
                  </a:cubicBezTo>
                  <a:cubicBezTo>
                    <a:pt x="130" y="88"/>
                    <a:pt x="130" y="87"/>
                    <a:pt x="131" y="86"/>
                  </a:cubicBezTo>
                  <a:cubicBezTo>
                    <a:pt x="132" y="85"/>
                    <a:pt x="135" y="86"/>
                    <a:pt x="136" y="85"/>
                  </a:cubicBezTo>
                  <a:cubicBezTo>
                    <a:pt x="137" y="83"/>
                    <a:pt x="138" y="83"/>
                    <a:pt x="138" y="80"/>
                  </a:cubicBezTo>
                  <a:cubicBezTo>
                    <a:pt x="138" y="78"/>
                    <a:pt x="140" y="78"/>
                    <a:pt x="139" y="76"/>
                  </a:cubicBezTo>
                  <a:cubicBezTo>
                    <a:pt x="138" y="74"/>
                    <a:pt x="136" y="72"/>
                    <a:pt x="135" y="70"/>
                  </a:cubicBezTo>
                </a:path>
              </a:pathLst>
            </a:custGeom>
            <a:solidFill>
              <a:srgbClr val="F5F1EF"/>
            </a:solidFill>
            <a:ln algn="ctr" cap="rnd" w="3175">
              <a:solidFill>
                <a:srgbClr val="C8C1BC"/>
              </a:solidFill>
              <a:round/>
              <a:headEnd/>
              <a:tailEnd/>
            </a:ln>
          </p:spPr>
          <p:txBody>
            <a:bodyPr/>
            <a:lstStyle/>
            <a:p>
              <a:endParaRPr altLang="en-US" dirty="0" lang="zh-CN" sz="1800">
                <a:latin typeface="+mj-ea"/>
                <a:ea typeface="+mj-ea"/>
              </a:endParaRPr>
            </a:p>
          </p:txBody>
        </p:sp>
        <p:sp>
          <p:nvSpPr>
            <p:cNvPr id="18503" name="Freeform 39"/>
            <p:cNvSpPr>
              <a:spLocks noChangeAspect="1"/>
            </p:cNvSpPr>
            <p:nvPr/>
          </p:nvSpPr>
          <p:spPr bwMode="gray">
            <a:xfrm>
              <a:off x="3285413" y="3841137"/>
              <a:ext cx="439685" cy="485188"/>
            </a:xfrm>
            <a:custGeom>
              <a:avLst/>
              <a:gdLst>
                <a:gd fmla="*/ 2147483647 w 127" name="T0"/>
                <a:gd fmla="*/ 2147483647 h 144" name="T1"/>
                <a:gd fmla="*/ 2147483647 w 127" name="T2"/>
                <a:gd fmla="*/ 2147483647 h 144" name="T3"/>
                <a:gd fmla="*/ 2147483647 w 127" name="T4"/>
                <a:gd fmla="*/ 2147483647 h 144" name="T5"/>
                <a:gd fmla="*/ 2147483647 w 127" name="T6"/>
                <a:gd fmla="*/ 2147483647 h 144" name="T7"/>
                <a:gd fmla="*/ 2147483647 w 127" name="T8"/>
                <a:gd fmla="*/ 2147483647 h 144" name="T9"/>
                <a:gd fmla="*/ 2147483647 w 127" name="T10"/>
                <a:gd fmla="*/ 2147483647 h 144" name="T11"/>
                <a:gd fmla="*/ 2147483647 w 127" name="T12"/>
                <a:gd fmla="*/ 2147483647 h 144" name="T13"/>
                <a:gd fmla="*/ 2147483647 w 127" name="T14"/>
                <a:gd fmla="*/ 2147483647 h 144" name="T15"/>
                <a:gd fmla="*/ 2147483647 w 127" name="T16"/>
                <a:gd fmla="*/ 2147483647 h 144" name="T17"/>
                <a:gd fmla="*/ 2147483647 w 127" name="T18"/>
                <a:gd fmla="*/ 2147483647 h 144" name="T19"/>
                <a:gd fmla="*/ 2147483647 w 127" name="T20"/>
                <a:gd fmla="*/ 2147483647 h 144" name="T21"/>
                <a:gd fmla="*/ 2147483647 w 127" name="T22"/>
                <a:gd fmla="*/ 2147483647 h 144" name="T23"/>
                <a:gd fmla="*/ 2147483647 w 127" name="T24"/>
                <a:gd fmla="*/ 2147483647 h 144" name="T25"/>
                <a:gd fmla="*/ 2147483647 w 127" name="T26"/>
                <a:gd fmla="*/ 2147483647 h 144" name="T27"/>
                <a:gd fmla="*/ 2147483647 w 127" name="T28"/>
                <a:gd fmla="*/ 0 h 144" name="T29"/>
                <a:gd fmla="*/ 2147483647 w 127" name="T30"/>
                <a:gd fmla="*/ 2147483647 h 144" name="T31"/>
                <a:gd fmla="*/ 2147483647 w 127" name="T32"/>
                <a:gd fmla="*/ 2147483647 h 144" name="T33"/>
                <a:gd fmla="*/ 2147483647 w 127" name="T34"/>
                <a:gd fmla="*/ 2147483647 h 144" name="T35"/>
                <a:gd fmla="*/ 2147483647 w 127" name="T36"/>
                <a:gd fmla="*/ 2147483647 h 144" name="T37"/>
                <a:gd fmla="*/ 2147483647 w 127" name="T38"/>
                <a:gd fmla="*/ 2147483647 h 144" name="T39"/>
                <a:gd fmla="*/ 2147483647 w 127" name="T40"/>
                <a:gd fmla="*/ 2147483647 h 144" name="T41"/>
                <a:gd fmla="*/ 2147483647 w 127" name="T42"/>
                <a:gd fmla="*/ 2147483647 h 144" name="T43"/>
                <a:gd fmla="*/ 2147483647 w 127" name="T44"/>
                <a:gd fmla="*/ 2147483647 h 144" name="T45"/>
                <a:gd fmla="*/ 2147483647 w 127" name="T46"/>
                <a:gd fmla="*/ 2147483647 h 144" name="T47"/>
                <a:gd fmla="*/ 2147483647 w 127" name="T48"/>
                <a:gd fmla="*/ 2147483647 h 144" name="T49"/>
                <a:gd fmla="*/ 2147483647 w 127" name="T50"/>
                <a:gd fmla="*/ 2147483647 h 144" name="T51"/>
                <a:gd fmla="*/ 2147483647 w 127" name="T52"/>
                <a:gd fmla="*/ 2147483647 h 144" name="T53"/>
                <a:gd fmla="*/ 2147483647 w 127" name="T54"/>
                <a:gd fmla="*/ 2147483647 h 144" name="T55"/>
                <a:gd fmla="*/ 2147483647 w 127" name="T56"/>
                <a:gd fmla="*/ 2147483647 h 144" name="T57"/>
                <a:gd fmla="*/ 2147483647 w 127" name="T58"/>
                <a:gd fmla="*/ 2147483647 h 144" name="T59"/>
                <a:gd fmla="*/ 2147483647 w 127" name="T60"/>
                <a:gd fmla="*/ 2147483647 h 144" name="T61"/>
                <a:gd fmla="*/ 2147483647 w 127" name="T62"/>
                <a:gd fmla="*/ 2147483647 h 144" name="T63"/>
                <a:gd fmla="*/ 2147483647 w 127" name="T64"/>
                <a:gd fmla="*/ 2147483647 h 144" name="T65"/>
                <a:gd fmla="*/ 2147483647 w 127" name="T66"/>
                <a:gd fmla="*/ 2147483647 h 144" name="T67"/>
                <a:gd fmla="*/ 2147483647 w 127" name="T68"/>
                <a:gd fmla="*/ 2147483647 h 144" name="T69"/>
                <a:gd fmla="*/ 2147483647 w 127" name="T70"/>
                <a:gd fmla="*/ 2147483647 h 144" name="T71"/>
                <a:gd fmla="*/ 2147483647 w 127" name="T72"/>
                <a:gd fmla="*/ 2147483647 h 144" name="T73"/>
                <a:gd fmla="*/ 2147483647 w 127" name="T74"/>
                <a:gd fmla="*/ 2147483647 h 144" name="T75"/>
                <a:gd fmla="*/ 2147483647 w 127" name="T76"/>
                <a:gd fmla="*/ 2147483647 h 144" name="T77"/>
                <a:gd fmla="*/ 2147483647 w 127" name="T78"/>
                <a:gd fmla="*/ 2147483647 h 144" name="T79"/>
                <a:gd fmla="*/ 2147483647 w 127" name="T80"/>
                <a:gd fmla="*/ 2147483647 h 144" name="T81"/>
                <a:gd fmla="*/ 2147483647 w 127" name="T82"/>
                <a:gd fmla="*/ 2147483647 h 144" name="T83"/>
                <a:gd fmla="*/ 2147483647 w 127" name="T84"/>
                <a:gd fmla="*/ 2147483647 h 144" name="T85"/>
                <a:gd fmla="*/ 2147483647 w 127" name="T86"/>
                <a:gd fmla="*/ 2147483647 h 144" name="T87"/>
                <a:gd fmla="*/ 2147483647 w 127" name="T88"/>
                <a:gd fmla="*/ 2147483647 h 144" name="T89"/>
                <a:gd fmla="*/ 2147483647 w 127" name="T90"/>
                <a:gd fmla="*/ 2147483647 h 144" name="T91"/>
                <a:gd fmla="*/ 2147483647 w 127" name="T92"/>
                <a:gd fmla="*/ 2147483647 h 144" name="T93"/>
                <a:gd fmla="*/ 2147483647 w 127" name="T94"/>
                <a:gd fmla="*/ 2147483647 h 144" name="T95"/>
                <a:gd fmla="*/ 2147483647 w 127" name="T96"/>
                <a:gd fmla="*/ 2147483647 h 144" name="T97"/>
                <a:gd fmla="*/ 2147483647 w 127" name="T98"/>
                <a:gd fmla="*/ 2147483647 h 144" name="T99"/>
                <a:gd fmla="*/ 2147483647 w 127" name="T100"/>
                <a:gd fmla="*/ 2147483647 h 144" name="T101"/>
                <a:gd fmla="*/ 2147483647 w 127" name="T102"/>
                <a:gd fmla="*/ 2147483647 h 144" name="T103"/>
                <a:gd fmla="*/ 2147483647 w 127" name="T104"/>
                <a:gd fmla="*/ 2147483647 h 144" name="T105"/>
                <a:gd fmla="*/ 2147483647 w 127" name="T106"/>
                <a:gd fmla="*/ 2147483647 h 144" name="T107"/>
                <a:gd fmla="*/ 2147483647 w 127" name="T108"/>
                <a:gd fmla="*/ 2147483647 h 144" name="T109"/>
                <a:gd fmla="*/ 2147483647 w 127" name="T110"/>
                <a:gd fmla="*/ 2147483647 h 144"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127" name="T168"/>
                <a:gd fmla="*/ 0 h 144" name="T169"/>
                <a:gd fmla="*/ 127 w 127" name="T170"/>
                <a:gd fmla="*/ 144 h 144" name="T17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144" w="127">
                  <a:moveTo>
                    <a:pt x="124" y="106"/>
                  </a:moveTo>
                  <a:cubicBezTo>
                    <a:pt x="124" y="105"/>
                    <a:pt x="124" y="104"/>
                    <a:pt x="124" y="103"/>
                  </a:cubicBezTo>
                  <a:cubicBezTo>
                    <a:pt x="124" y="102"/>
                    <a:pt x="125" y="101"/>
                    <a:pt x="126" y="101"/>
                  </a:cubicBezTo>
                  <a:cubicBezTo>
                    <a:pt x="126" y="99"/>
                    <a:pt x="126" y="96"/>
                    <a:pt x="126" y="94"/>
                  </a:cubicBezTo>
                  <a:cubicBezTo>
                    <a:pt x="126" y="92"/>
                    <a:pt x="122" y="91"/>
                    <a:pt x="122" y="90"/>
                  </a:cubicBezTo>
                  <a:cubicBezTo>
                    <a:pt x="122" y="89"/>
                    <a:pt x="124" y="89"/>
                    <a:pt x="124" y="88"/>
                  </a:cubicBezTo>
                  <a:cubicBezTo>
                    <a:pt x="124" y="87"/>
                    <a:pt x="124" y="85"/>
                    <a:pt x="124" y="84"/>
                  </a:cubicBezTo>
                  <a:cubicBezTo>
                    <a:pt x="124" y="83"/>
                    <a:pt x="120" y="81"/>
                    <a:pt x="119" y="80"/>
                  </a:cubicBezTo>
                  <a:cubicBezTo>
                    <a:pt x="117" y="79"/>
                    <a:pt x="118" y="75"/>
                    <a:pt x="118" y="73"/>
                  </a:cubicBezTo>
                  <a:cubicBezTo>
                    <a:pt x="118" y="73"/>
                    <a:pt x="116" y="72"/>
                    <a:pt x="115" y="72"/>
                  </a:cubicBezTo>
                  <a:cubicBezTo>
                    <a:pt x="115" y="72"/>
                    <a:pt x="114" y="71"/>
                    <a:pt x="114" y="70"/>
                  </a:cubicBezTo>
                  <a:cubicBezTo>
                    <a:pt x="113" y="69"/>
                    <a:pt x="114" y="69"/>
                    <a:pt x="115" y="68"/>
                  </a:cubicBezTo>
                  <a:cubicBezTo>
                    <a:pt x="116" y="67"/>
                    <a:pt x="116" y="67"/>
                    <a:pt x="116" y="65"/>
                  </a:cubicBezTo>
                  <a:cubicBezTo>
                    <a:pt x="116" y="63"/>
                    <a:pt x="113" y="64"/>
                    <a:pt x="112" y="64"/>
                  </a:cubicBezTo>
                  <a:cubicBezTo>
                    <a:pt x="111" y="65"/>
                    <a:pt x="110" y="65"/>
                    <a:pt x="109" y="64"/>
                  </a:cubicBezTo>
                  <a:cubicBezTo>
                    <a:pt x="109" y="63"/>
                    <a:pt x="108" y="63"/>
                    <a:pt x="108" y="61"/>
                  </a:cubicBezTo>
                  <a:cubicBezTo>
                    <a:pt x="107" y="59"/>
                    <a:pt x="107" y="57"/>
                    <a:pt x="108" y="55"/>
                  </a:cubicBezTo>
                  <a:cubicBezTo>
                    <a:pt x="108" y="53"/>
                    <a:pt x="109" y="51"/>
                    <a:pt x="109" y="48"/>
                  </a:cubicBezTo>
                  <a:cubicBezTo>
                    <a:pt x="109" y="46"/>
                    <a:pt x="113" y="47"/>
                    <a:pt x="113" y="45"/>
                  </a:cubicBezTo>
                  <a:cubicBezTo>
                    <a:pt x="114" y="43"/>
                    <a:pt x="115" y="41"/>
                    <a:pt x="116" y="39"/>
                  </a:cubicBezTo>
                  <a:cubicBezTo>
                    <a:pt x="117" y="38"/>
                    <a:pt x="119" y="36"/>
                    <a:pt x="118" y="35"/>
                  </a:cubicBezTo>
                  <a:cubicBezTo>
                    <a:pt x="116" y="32"/>
                    <a:pt x="115" y="31"/>
                    <a:pt x="115" y="28"/>
                  </a:cubicBezTo>
                  <a:cubicBezTo>
                    <a:pt x="115" y="27"/>
                    <a:pt x="116" y="26"/>
                    <a:pt x="115" y="25"/>
                  </a:cubicBezTo>
                  <a:cubicBezTo>
                    <a:pt x="113" y="23"/>
                    <a:pt x="112" y="21"/>
                    <a:pt x="110" y="20"/>
                  </a:cubicBezTo>
                  <a:cubicBezTo>
                    <a:pt x="109" y="19"/>
                    <a:pt x="109" y="18"/>
                    <a:pt x="107" y="18"/>
                  </a:cubicBezTo>
                  <a:cubicBezTo>
                    <a:pt x="105" y="18"/>
                    <a:pt x="104" y="19"/>
                    <a:pt x="103" y="17"/>
                  </a:cubicBezTo>
                  <a:cubicBezTo>
                    <a:pt x="103" y="15"/>
                    <a:pt x="102" y="15"/>
                    <a:pt x="100" y="13"/>
                  </a:cubicBezTo>
                  <a:cubicBezTo>
                    <a:pt x="100" y="13"/>
                    <a:pt x="101" y="9"/>
                    <a:pt x="102" y="8"/>
                  </a:cubicBezTo>
                  <a:cubicBezTo>
                    <a:pt x="102" y="7"/>
                    <a:pt x="99" y="5"/>
                    <a:pt x="99" y="4"/>
                  </a:cubicBezTo>
                  <a:cubicBezTo>
                    <a:pt x="98" y="4"/>
                    <a:pt x="97" y="1"/>
                    <a:pt x="97" y="0"/>
                  </a:cubicBezTo>
                  <a:cubicBezTo>
                    <a:pt x="94" y="3"/>
                    <a:pt x="91" y="6"/>
                    <a:pt x="89" y="10"/>
                  </a:cubicBezTo>
                  <a:cubicBezTo>
                    <a:pt x="88" y="12"/>
                    <a:pt x="87" y="12"/>
                    <a:pt x="85" y="12"/>
                  </a:cubicBezTo>
                  <a:cubicBezTo>
                    <a:pt x="83" y="12"/>
                    <a:pt x="84" y="7"/>
                    <a:pt x="84" y="6"/>
                  </a:cubicBezTo>
                  <a:cubicBezTo>
                    <a:pt x="84" y="5"/>
                    <a:pt x="81" y="5"/>
                    <a:pt x="80" y="6"/>
                  </a:cubicBezTo>
                  <a:cubicBezTo>
                    <a:pt x="79" y="7"/>
                    <a:pt x="77" y="11"/>
                    <a:pt x="75" y="11"/>
                  </a:cubicBezTo>
                  <a:cubicBezTo>
                    <a:pt x="74" y="11"/>
                    <a:pt x="73" y="10"/>
                    <a:pt x="72" y="11"/>
                  </a:cubicBezTo>
                  <a:cubicBezTo>
                    <a:pt x="71" y="11"/>
                    <a:pt x="70" y="12"/>
                    <a:pt x="69" y="12"/>
                  </a:cubicBezTo>
                  <a:cubicBezTo>
                    <a:pt x="68" y="13"/>
                    <a:pt x="64" y="9"/>
                    <a:pt x="64" y="9"/>
                  </a:cubicBezTo>
                  <a:cubicBezTo>
                    <a:pt x="61" y="6"/>
                    <a:pt x="57" y="6"/>
                    <a:pt x="54" y="6"/>
                  </a:cubicBezTo>
                  <a:cubicBezTo>
                    <a:pt x="51" y="6"/>
                    <a:pt x="49" y="6"/>
                    <a:pt x="47" y="6"/>
                  </a:cubicBezTo>
                  <a:cubicBezTo>
                    <a:pt x="45" y="6"/>
                    <a:pt x="44" y="4"/>
                    <a:pt x="42" y="4"/>
                  </a:cubicBezTo>
                  <a:cubicBezTo>
                    <a:pt x="40" y="4"/>
                    <a:pt x="37" y="4"/>
                    <a:pt x="35" y="4"/>
                  </a:cubicBezTo>
                  <a:cubicBezTo>
                    <a:pt x="34" y="4"/>
                    <a:pt x="32" y="5"/>
                    <a:pt x="31" y="6"/>
                  </a:cubicBezTo>
                  <a:cubicBezTo>
                    <a:pt x="27" y="7"/>
                    <a:pt x="27" y="6"/>
                    <a:pt x="26" y="10"/>
                  </a:cubicBezTo>
                  <a:cubicBezTo>
                    <a:pt x="26" y="10"/>
                    <a:pt x="31" y="12"/>
                    <a:pt x="31" y="12"/>
                  </a:cubicBezTo>
                  <a:cubicBezTo>
                    <a:pt x="31" y="14"/>
                    <a:pt x="30" y="15"/>
                    <a:pt x="29" y="16"/>
                  </a:cubicBezTo>
                  <a:cubicBezTo>
                    <a:pt x="28" y="18"/>
                    <a:pt x="27" y="18"/>
                    <a:pt x="25" y="18"/>
                  </a:cubicBezTo>
                  <a:cubicBezTo>
                    <a:pt x="24" y="19"/>
                    <a:pt x="22" y="18"/>
                    <a:pt x="21" y="18"/>
                  </a:cubicBezTo>
                  <a:cubicBezTo>
                    <a:pt x="20" y="18"/>
                    <a:pt x="20" y="16"/>
                    <a:pt x="19" y="16"/>
                  </a:cubicBezTo>
                  <a:cubicBezTo>
                    <a:pt x="18" y="16"/>
                    <a:pt x="16" y="15"/>
                    <a:pt x="15" y="15"/>
                  </a:cubicBezTo>
                  <a:cubicBezTo>
                    <a:pt x="14" y="15"/>
                    <a:pt x="12" y="18"/>
                    <a:pt x="11" y="19"/>
                  </a:cubicBezTo>
                  <a:cubicBezTo>
                    <a:pt x="9" y="20"/>
                    <a:pt x="5" y="22"/>
                    <a:pt x="5" y="24"/>
                  </a:cubicBezTo>
                  <a:cubicBezTo>
                    <a:pt x="4" y="27"/>
                    <a:pt x="3" y="30"/>
                    <a:pt x="2" y="33"/>
                  </a:cubicBezTo>
                  <a:cubicBezTo>
                    <a:pt x="1" y="35"/>
                    <a:pt x="2" y="34"/>
                    <a:pt x="2" y="36"/>
                  </a:cubicBezTo>
                  <a:cubicBezTo>
                    <a:pt x="2" y="38"/>
                    <a:pt x="2" y="40"/>
                    <a:pt x="2" y="42"/>
                  </a:cubicBezTo>
                  <a:cubicBezTo>
                    <a:pt x="3" y="45"/>
                    <a:pt x="4" y="48"/>
                    <a:pt x="5" y="50"/>
                  </a:cubicBezTo>
                  <a:cubicBezTo>
                    <a:pt x="5" y="51"/>
                    <a:pt x="3" y="53"/>
                    <a:pt x="4" y="54"/>
                  </a:cubicBezTo>
                  <a:cubicBezTo>
                    <a:pt x="5" y="55"/>
                    <a:pt x="6" y="56"/>
                    <a:pt x="7" y="57"/>
                  </a:cubicBezTo>
                  <a:cubicBezTo>
                    <a:pt x="6" y="56"/>
                    <a:pt x="5" y="54"/>
                    <a:pt x="4" y="53"/>
                  </a:cubicBezTo>
                  <a:cubicBezTo>
                    <a:pt x="5" y="55"/>
                    <a:pt x="7" y="56"/>
                    <a:pt x="7" y="58"/>
                  </a:cubicBezTo>
                  <a:cubicBezTo>
                    <a:pt x="8" y="60"/>
                    <a:pt x="8" y="61"/>
                    <a:pt x="8" y="63"/>
                  </a:cubicBezTo>
                  <a:cubicBezTo>
                    <a:pt x="8" y="66"/>
                    <a:pt x="8" y="67"/>
                    <a:pt x="10" y="69"/>
                  </a:cubicBezTo>
                  <a:cubicBezTo>
                    <a:pt x="10" y="70"/>
                    <a:pt x="13" y="73"/>
                    <a:pt x="12" y="74"/>
                  </a:cubicBezTo>
                  <a:cubicBezTo>
                    <a:pt x="9" y="78"/>
                    <a:pt x="6" y="81"/>
                    <a:pt x="3" y="85"/>
                  </a:cubicBezTo>
                  <a:cubicBezTo>
                    <a:pt x="2" y="85"/>
                    <a:pt x="0" y="88"/>
                    <a:pt x="0" y="89"/>
                  </a:cubicBezTo>
                  <a:cubicBezTo>
                    <a:pt x="0" y="90"/>
                    <a:pt x="1" y="90"/>
                    <a:pt x="2" y="90"/>
                  </a:cubicBezTo>
                  <a:cubicBezTo>
                    <a:pt x="4" y="90"/>
                    <a:pt x="4" y="90"/>
                    <a:pt x="5" y="89"/>
                  </a:cubicBezTo>
                  <a:cubicBezTo>
                    <a:pt x="6" y="87"/>
                    <a:pt x="8" y="88"/>
                    <a:pt x="10" y="87"/>
                  </a:cubicBezTo>
                  <a:cubicBezTo>
                    <a:pt x="11" y="87"/>
                    <a:pt x="14" y="86"/>
                    <a:pt x="15" y="86"/>
                  </a:cubicBezTo>
                  <a:cubicBezTo>
                    <a:pt x="16" y="87"/>
                    <a:pt x="16" y="91"/>
                    <a:pt x="16" y="92"/>
                  </a:cubicBezTo>
                  <a:cubicBezTo>
                    <a:pt x="16" y="94"/>
                    <a:pt x="15" y="96"/>
                    <a:pt x="13" y="98"/>
                  </a:cubicBezTo>
                  <a:cubicBezTo>
                    <a:pt x="13" y="98"/>
                    <a:pt x="14" y="100"/>
                    <a:pt x="15" y="100"/>
                  </a:cubicBezTo>
                  <a:cubicBezTo>
                    <a:pt x="16" y="101"/>
                    <a:pt x="15" y="101"/>
                    <a:pt x="15" y="103"/>
                  </a:cubicBezTo>
                  <a:cubicBezTo>
                    <a:pt x="15" y="104"/>
                    <a:pt x="13" y="105"/>
                    <a:pt x="14" y="106"/>
                  </a:cubicBezTo>
                  <a:cubicBezTo>
                    <a:pt x="14" y="108"/>
                    <a:pt x="16" y="110"/>
                    <a:pt x="17" y="112"/>
                  </a:cubicBezTo>
                  <a:cubicBezTo>
                    <a:pt x="19" y="114"/>
                    <a:pt x="19" y="115"/>
                    <a:pt x="21" y="115"/>
                  </a:cubicBezTo>
                  <a:cubicBezTo>
                    <a:pt x="23" y="115"/>
                    <a:pt x="23" y="119"/>
                    <a:pt x="25" y="117"/>
                  </a:cubicBezTo>
                  <a:cubicBezTo>
                    <a:pt x="27" y="116"/>
                    <a:pt x="27" y="114"/>
                    <a:pt x="28" y="112"/>
                  </a:cubicBezTo>
                  <a:cubicBezTo>
                    <a:pt x="29" y="109"/>
                    <a:pt x="29" y="108"/>
                    <a:pt x="32" y="108"/>
                  </a:cubicBezTo>
                  <a:cubicBezTo>
                    <a:pt x="33" y="107"/>
                    <a:pt x="34" y="113"/>
                    <a:pt x="34" y="113"/>
                  </a:cubicBezTo>
                  <a:cubicBezTo>
                    <a:pt x="36" y="116"/>
                    <a:pt x="42" y="110"/>
                    <a:pt x="43" y="107"/>
                  </a:cubicBezTo>
                  <a:cubicBezTo>
                    <a:pt x="44" y="105"/>
                    <a:pt x="44" y="104"/>
                    <a:pt x="47" y="104"/>
                  </a:cubicBezTo>
                  <a:cubicBezTo>
                    <a:pt x="48" y="104"/>
                    <a:pt x="49" y="104"/>
                    <a:pt x="50" y="104"/>
                  </a:cubicBezTo>
                  <a:cubicBezTo>
                    <a:pt x="51" y="104"/>
                    <a:pt x="51" y="102"/>
                    <a:pt x="52" y="101"/>
                  </a:cubicBezTo>
                  <a:cubicBezTo>
                    <a:pt x="52" y="101"/>
                    <a:pt x="54" y="101"/>
                    <a:pt x="55" y="101"/>
                  </a:cubicBezTo>
                  <a:cubicBezTo>
                    <a:pt x="57" y="101"/>
                    <a:pt x="57" y="102"/>
                    <a:pt x="58" y="103"/>
                  </a:cubicBezTo>
                  <a:cubicBezTo>
                    <a:pt x="60" y="105"/>
                    <a:pt x="60" y="109"/>
                    <a:pt x="60" y="111"/>
                  </a:cubicBezTo>
                  <a:cubicBezTo>
                    <a:pt x="61" y="114"/>
                    <a:pt x="63" y="111"/>
                    <a:pt x="65" y="113"/>
                  </a:cubicBezTo>
                  <a:cubicBezTo>
                    <a:pt x="66" y="114"/>
                    <a:pt x="67" y="114"/>
                    <a:pt x="65" y="115"/>
                  </a:cubicBezTo>
                  <a:cubicBezTo>
                    <a:pt x="65" y="116"/>
                    <a:pt x="64" y="117"/>
                    <a:pt x="64" y="118"/>
                  </a:cubicBezTo>
                  <a:cubicBezTo>
                    <a:pt x="64" y="120"/>
                    <a:pt x="64" y="122"/>
                    <a:pt x="64" y="125"/>
                  </a:cubicBezTo>
                  <a:cubicBezTo>
                    <a:pt x="64" y="125"/>
                    <a:pt x="62" y="126"/>
                    <a:pt x="61" y="126"/>
                  </a:cubicBezTo>
                  <a:cubicBezTo>
                    <a:pt x="61" y="127"/>
                    <a:pt x="62" y="128"/>
                    <a:pt x="61" y="129"/>
                  </a:cubicBezTo>
                  <a:cubicBezTo>
                    <a:pt x="60" y="130"/>
                    <a:pt x="58" y="132"/>
                    <a:pt x="58" y="134"/>
                  </a:cubicBezTo>
                  <a:cubicBezTo>
                    <a:pt x="58" y="135"/>
                    <a:pt x="61" y="139"/>
                    <a:pt x="62" y="138"/>
                  </a:cubicBezTo>
                  <a:cubicBezTo>
                    <a:pt x="63" y="135"/>
                    <a:pt x="68" y="128"/>
                    <a:pt x="70" y="135"/>
                  </a:cubicBezTo>
                  <a:cubicBezTo>
                    <a:pt x="70" y="136"/>
                    <a:pt x="70" y="139"/>
                    <a:pt x="70" y="141"/>
                  </a:cubicBezTo>
                  <a:cubicBezTo>
                    <a:pt x="71" y="144"/>
                    <a:pt x="73" y="143"/>
                    <a:pt x="75" y="141"/>
                  </a:cubicBezTo>
                  <a:cubicBezTo>
                    <a:pt x="77" y="140"/>
                    <a:pt x="79" y="139"/>
                    <a:pt x="81" y="139"/>
                  </a:cubicBezTo>
                  <a:cubicBezTo>
                    <a:pt x="83" y="139"/>
                    <a:pt x="84" y="139"/>
                    <a:pt x="86" y="138"/>
                  </a:cubicBezTo>
                  <a:cubicBezTo>
                    <a:pt x="89" y="136"/>
                    <a:pt x="87" y="134"/>
                    <a:pt x="86" y="132"/>
                  </a:cubicBezTo>
                  <a:cubicBezTo>
                    <a:pt x="85" y="131"/>
                    <a:pt x="86" y="127"/>
                    <a:pt x="87" y="127"/>
                  </a:cubicBezTo>
                  <a:cubicBezTo>
                    <a:pt x="89" y="127"/>
                    <a:pt x="91" y="127"/>
                    <a:pt x="93" y="127"/>
                  </a:cubicBezTo>
                  <a:cubicBezTo>
                    <a:pt x="96" y="127"/>
                    <a:pt x="97" y="127"/>
                    <a:pt x="99" y="129"/>
                  </a:cubicBezTo>
                  <a:cubicBezTo>
                    <a:pt x="101" y="131"/>
                    <a:pt x="102" y="131"/>
                    <a:pt x="104" y="130"/>
                  </a:cubicBezTo>
                  <a:cubicBezTo>
                    <a:pt x="106" y="129"/>
                    <a:pt x="106" y="127"/>
                    <a:pt x="105" y="125"/>
                  </a:cubicBezTo>
                  <a:cubicBezTo>
                    <a:pt x="105" y="124"/>
                    <a:pt x="104" y="123"/>
                    <a:pt x="104" y="122"/>
                  </a:cubicBezTo>
                  <a:cubicBezTo>
                    <a:pt x="103" y="121"/>
                    <a:pt x="104" y="121"/>
                    <a:pt x="104" y="120"/>
                  </a:cubicBezTo>
                  <a:cubicBezTo>
                    <a:pt x="106" y="118"/>
                    <a:pt x="108" y="116"/>
                    <a:pt x="109" y="115"/>
                  </a:cubicBezTo>
                  <a:cubicBezTo>
                    <a:pt x="111" y="113"/>
                    <a:pt x="112" y="115"/>
                    <a:pt x="114" y="116"/>
                  </a:cubicBezTo>
                  <a:cubicBezTo>
                    <a:pt x="117" y="117"/>
                    <a:pt x="118" y="117"/>
                    <a:pt x="121" y="117"/>
                  </a:cubicBezTo>
                  <a:cubicBezTo>
                    <a:pt x="123" y="116"/>
                    <a:pt x="127" y="113"/>
                    <a:pt x="127" y="111"/>
                  </a:cubicBezTo>
                  <a:cubicBezTo>
                    <a:pt x="127" y="108"/>
                    <a:pt x="126" y="108"/>
                    <a:pt x="124" y="106"/>
                  </a:cubicBezTo>
                </a:path>
              </a:pathLst>
            </a:custGeom>
            <a:solidFill>
              <a:srgbClr val="F5F1EF"/>
            </a:solidFill>
            <a:ln algn="ctr" cap="rnd" w="3175">
              <a:solidFill>
                <a:srgbClr val="C8C1BC"/>
              </a:solidFill>
              <a:round/>
              <a:headEnd/>
              <a:tailEnd/>
            </a:ln>
          </p:spPr>
          <p:txBody>
            <a:bodyPr/>
            <a:lstStyle/>
            <a:p>
              <a:endParaRPr altLang="en-US" dirty="0" lang="zh-CN" sz="1800">
                <a:latin typeface="+mj-ea"/>
                <a:ea typeface="+mj-ea"/>
              </a:endParaRPr>
            </a:p>
          </p:txBody>
        </p:sp>
        <p:sp>
          <p:nvSpPr>
            <p:cNvPr id="18504" name="Freeform 40"/>
            <p:cNvSpPr>
              <a:spLocks noChangeAspect="1"/>
            </p:cNvSpPr>
            <p:nvPr/>
          </p:nvSpPr>
          <p:spPr bwMode="gray">
            <a:xfrm>
              <a:off x="3451548" y="2658056"/>
              <a:ext cx="433956" cy="610308"/>
            </a:xfrm>
            <a:custGeom>
              <a:avLst/>
              <a:gdLst>
                <a:gd fmla="*/ 2147483647 w 125" name="T0"/>
                <a:gd fmla="*/ 2147483647 h 181" name="T1"/>
                <a:gd fmla="*/ 2147483647 w 125" name="T2"/>
                <a:gd fmla="*/ 2147483647 h 181" name="T3"/>
                <a:gd fmla="*/ 2147483647 w 125" name="T4"/>
                <a:gd fmla="*/ 2147483647 h 181" name="T5"/>
                <a:gd fmla="*/ 2147483647 w 125" name="T6"/>
                <a:gd fmla="*/ 2147483647 h 181" name="T7"/>
                <a:gd fmla="*/ 2147483647 w 125" name="T8"/>
                <a:gd fmla="*/ 2147483647 h 181" name="T9"/>
                <a:gd fmla="*/ 2147483647 w 125" name="T10"/>
                <a:gd fmla="*/ 2147483647 h 181" name="T11"/>
                <a:gd fmla="*/ 2147483647 w 125" name="T12"/>
                <a:gd fmla="*/ 2147483647 h 181" name="T13"/>
                <a:gd fmla="*/ 2147483647 w 125" name="T14"/>
                <a:gd fmla="*/ 2147483647 h 181" name="T15"/>
                <a:gd fmla="*/ 2147483647 w 125" name="T16"/>
                <a:gd fmla="*/ 2147483647 h 181" name="T17"/>
                <a:gd fmla="*/ 2147483647 w 125" name="T18"/>
                <a:gd fmla="*/ 2147483647 h 181" name="T19"/>
                <a:gd fmla="*/ 2147483647 w 125" name="T20"/>
                <a:gd fmla="*/ 2147483647 h 181" name="T21"/>
                <a:gd fmla="*/ 2147483647 w 125" name="T22"/>
                <a:gd fmla="*/ 2147483647 h 181" name="T23"/>
                <a:gd fmla="*/ 2147483647 w 125" name="T24"/>
                <a:gd fmla="*/ 2147483647 h 181" name="T25"/>
                <a:gd fmla="*/ 2147483647 w 125" name="T26"/>
                <a:gd fmla="*/ 2147483647 h 181" name="T27"/>
                <a:gd fmla="*/ 2147483647 w 125" name="T28"/>
                <a:gd fmla="*/ 2147483647 h 181" name="T29"/>
                <a:gd fmla="*/ 2147483647 w 125" name="T30"/>
                <a:gd fmla="*/ 2147483647 h 181" name="T31"/>
                <a:gd fmla="*/ 2147483647 w 125" name="T32"/>
                <a:gd fmla="*/ 2147483647 h 181" name="T33"/>
                <a:gd fmla="*/ 2147483647 w 125" name="T34"/>
                <a:gd fmla="*/ 2147483647 h 181" name="T35"/>
                <a:gd fmla="*/ 2147483647 w 125" name="T36"/>
                <a:gd fmla="*/ 2147483647 h 181" name="T37"/>
                <a:gd fmla="*/ 2147483647 w 125" name="T38"/>
                <a:gd fmla="*/ 2147483647 h 181" name="T39"/>
                <a:gd fmla="*/ 2147483647 w 125" name="T40"/>
                <a:gd fmla="*/ 2147483647 h 181" name="T41"/>
                <a:gd fmla="*/ 2147483647 w 125" name="T42"/>
                <a:gd fmla="*/ 2147483647 h 181" name="T43"/>
                <a:gd fmla="*/ 2147483647 w 125" name="T44"/>
                <a:gd fmla="*/ 2147483647 h 181" name="T45"/>
                <a:gd fmla="*/ 2147483647 w 125" name="T46"/>
                <a:gd fmla="*/ 2147483647 h 181" name="T47"/>
                <a:gd fmla="*/ 2147483647 w 125" name="T48"/>
                <a:gd fmla="*/ 2147483647 h 181" name="T49"/>
                <a:gd fmla="*/ 2147483647 w 125" name="T50"/>
                <a:gd fmla="*/ 2147483647 h 181" name="T51"/>
                <a:gd fmla="*/ 2147483647 w 125" name="T52"/>
                <a:gd fmla="*/ 2147483647 h 181" name="T53"/>
                <a:gd fmla="*/ 2147483647 w 125" name="T54"/>
                <a:gd fmla="*/ 2147483647 h 181" name="T55"/>
                <a:gd fmla="*/ 2147483647 w 125" name="T56"/>
                <a:gd fmla="*/ 2147483647 h 181" name="T57"/>
                <a:gd fmla="*/ 2147483647 w 125" name="T58"/>
                <a:gd fmla="*/ 2147483647 h 181" name="T59"/>
                <a:gd fmla="*/ 2147483647 w 125" name="T60"/>
                <a:gd fmla="*/ 2147483647 h 181" name="T61"/>
                <a:gd fmla="*/ 2147483647 w 125" name="T62"/>
                <a:gd fmla="*/ 2147483647 h 181" name="T63"/>
                <a:gd fmla="*/ 2147483647 w 125" name="T64"/>
                <a:gd fmla="*/ 2147483647 h 181" name="T65"/>
                <a:gd fmla="*/ 2147483647 w 125" name="T66"/>
                <a:gd fmla="*/ 2147483647 h 181" name="T67"/>
                <a:gd fmla="*/ 2147483647 w 125" name="T68"/>
                <a:gd fmla="*/ 2147483647 h 181" name="T69"/>
                <a:gd fmla="*/ 2147483647 w 125" name="T70"/>
                <a:gd fmla="*/ 2147483647 h 181" name="T71"/>
                <a:gd fmla="*/ 2147483647 w 125" name="T72"/>
                <a:gd fmla="*/ 2147483647 h 181" name="T73"/>
                <a:gd fmla="*/ 2147483647 w 125" name="T74"/>
                <a:gd fmla="*/ 2147483647 h 181" name="T75"/>
                <a:gd fmla="*/ 2147483647 w 125" name="T76"/>
                <a:gd fmla="*/ 2147483647 h 181" name="T77"/>
                <a:gd fmla="*/ 2147483647 w 125" name="T78"/>
                <a:gd fmla="*/ 2147483647 h 181" name="T79"/>
                <a:gd fmla="*/ 2147483647 w 125" name="T80"/>
                <a:gd fmla="*/ 2147483647 h 181" name="T81"/>
                <a:gd fmla="*/ 2147483647 w 125" name="T82"/>
                <a:gd fmla="*/ 2147483647 h 181" name="T83"/>
                <a:gd fmla="*/ 2147483647 w 125" name="T84"/>
                <a:gd fmla="*/ 2147483647 h 181" name="T85"/>
                <a:gd fmla="*/ 2147483647 w 125" name="T86"/>
                <a:gd fmla="*/ 2147483647 h 181" name="T87"/>
                <a:gd fmla="*/ 2147483647 w 125" name="T88"/>
                <a:gd fmla="*/ 2147483647 h 181" name="T89"/>
                <a:gd fmla="*/ 2147483647 w 125" name="T90"/>
                <a:gd fmla="*/ 2147483647 h 181" name="T91"/>
                <a:gd fmla="*/ 2147483647 w 125" name="T92"/>
                <a:gd fmla="*/ 2147483647 h 181" name="T93"/>
                <a:gd fmla="*/ 2147483647 w 125" name="T94"/>
                <a:gd fmla="*/ 2147483647 h 181" name="T95"/>
                <a:gd fmla="*/ 2147483647 w 125" name="T96"/>
                <a:gd fmla="*/ 2147483647 h 181" name="T97"/>
                <a:gd fmla="*/ 2147483647 w 125" name="T98"/>
                <a:gd fmla="*/ 2147483647 h 181" name="T99"/>
                <a:gd fmla="*/ 2147483647 w 125" name="T100"/>
                <a:gd fmla="*/ 2147483647 h 181" name="T101"/>
                <a:gd fmla="*/ 2147483647 w 125" name="T102"/>
                <a:gd fmla="*/ 2147483647 h 181" name="T103"/>
                <a:gd fmla="*/ 2147483647 w 125" name="T104"/>
                <a:gd fmla="*/ 2147483647 h 181" name="T105"/>
                <a:gd fmla="*/ 2147483647 w 125" name="T106"/>
                <a:gd fmla="*/ 2147483647 h 181" name="T107"/>
                <a:gd fmla="*/ 2147483647 w 125" name="T108"/>
                <a:gd fmla="*/ 2147483647 h 181" name="T109"/>
                <a:gd fmla="*/ 2147483647 w 125" name="T110"/>
                <a:gd fmla="*/ 2147483647 h 181" name="T111"/>
                <a:gd fmla="*/ 2147483647 w 125" name="T112"/>
                <a:gd fmla="*/ 2147483647 h 181" name="T113"/>
                <a:gd fmla="*/ 2147483647 w 125" name="T114"/>
                <a:gd fmla="*/ 2147483647 h 181" name="T115"/>
                <a:gd fmla="*/ 2147483647 w 125" name="T116"/>
                <a:gd fmla="*/ 2147483647 h 181" name="T117"/>
                <a:gd fmla="*/ 2147483647 w 125" name="T118"/>
                <a:gd fmla="*/ 2147483647 h 181" name="T119"/>
                <a:gd fmla="*/ 2147483647 w 125" name="T120"/>
                <a:gd fmla="*/ 2147483647 h 181" name="T121"/>
                <a:gd fmla="*/ 2147483647 w 125" name="T122"/>
                <a:gd fmla="*/ 2147483647 h 181" name="T123"/>
                <a:gd fmla="*/ 2147483647 w 125" name="T124"/>
                <a:gd fmla="*/ 2147483647 h 18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125" name="T189"/>
                <a:gd fmla="*/ 0 h 181" name="T190"/>
                <a:gd fmla="*/ 125 w 125" name="T191"/>
                <a:gd fmla="*/ 181 h 181" name="T1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181" w="125">
                  <a:moveTo>
                    <a:pt x="124" y="54"/>
                  </a:moveTo>
                  <a:cubicBezTo>
                    <a:pt x="121" y="52"/>
                    <a:pt x="119" y="49"/>
                    <a:pt x="118" y="45"/>
                  </a:cubicBezTo>
                  <a:cubicBezTo>
                    <a:pt x="118" y="45"/>
                    <a:pt x="113" y="44"/>
                    <a:pt x="112" y="44"/>
                  </a:cubicBezTo>
                  <a:cubicBezTo>
                    <a:pt x="111" y="44"/>
                    <a:pt x="109" y="42"/>
                    <a:pt x="108" y="42"/>
                  </a:cubicBezTo>
                  <a:cubicBezTo>
                    <a:pt x="107" y="42"/>
                    <a:pt x="106" y="43"/>
                    <a:pt x="106" y="43"/>
                  </a:cubicBezTo>
                  <a:cubicBezTo>
                    <a:pt x="105" y="42"/>
                    <a:pt x="104" y="42"/>
                    <a:pt x="103" y="42"/>
                  </a:cubicBezTo>
                  <a:cubicBezTo>
                    <a:pt x="101" y="41"/>
                    <a:pt x="101" y="38"/>
                    <a:pt x="102" y="37"/>
                  </a:cubicBezTo>
                  <a:cubicBezTo>
                    <a:pt x="103" y="36"/>
                    <a:pt x="103" y="34"/>
                    <a:pt x="103" y="32"/>
                  </a:cubicBezTo>
                  <a:cubicBezTo>
                    <a:pt x="104" y="30"/>
                    <a:pt x="105" y="29"/>
                    <a:pt x="105" y="27"/>
                  </a:cubicBezTo>
                  <a:cubicBezTo>
                    <a:pt x="102" y="28"/>
                    <a:pt x="97" y="28"/>
                    <a:pt x="94" y="29"/>
                  </a:cubicBezTo>
                  <a:cubicBezTo>
                    <a:pt x="91" y="29"/>
                    <a:pt x="89" y="30"/>
                    <a:pt x="87" y="29"/>
                  </a:cubicBezTo>
                  <a:cubicBezTo>
                    <a:pt x="84" y="28"/>
                    <a:pt x="83" y="25"/>
                    <a:pt x="81" y="23"/>
                  </a:cubicBezTo>
                  <a:cubicBezTo>
                    <a:pt x="79" y="20"/>
                    <a:pt x="80" y="15"/>
                    <a:pt x="76" y="12"/>
                  </a:cubicBezTo>
                  <a:cubicBezTo>
                    <a:pt x="75" y="11"/>
                    <a:pt x="74" y="11"/>
                    <a:pt x="73" y="10"/>
                  </a:cubicBezTo>
                  <a:cubicBezTo>
                    <a:pt x="72" y="9"/>
                    <a:pt x="72" y="7"/>
                    <a:pt x="72" y="6"/>
                  </a:cubicBezTo>
                  <a:cubicBezTo>
                    <a:pt x="70" y="4"/>
                    <a:pt x="68" y="3"/>
                    <a:pt x="66" y="2"/>
                  </a:cubicBezTo>
                  <a:cubicBezTo>
                    <a:pt x="63" y="0"/>
                    <a:pt x="63" y="1"/>
                    <a:pt x="61" y="3"/>
                  </a:cubicBezTo>
                  <a:cubicBezTo>
                    <a:pt x="60" y="5"/>
                    <a:pt x="58" y="5"/>
                    <a:pt x="56" y="6"/>
                  </a:cubicBezTo>
                  <a:cubicBezTo>
                    <a:pt x="54" y="7"/>
                    <a:pt x="52" y="7"/>
                    <a:pt x="51" y="9"/>
                  </a:cubicBezTo>
                  <a:cubicBezTo>
                    <a:pt x="51" y="12"/>
                    <a:pt x="51" y="13"/>
                    <a:pt x="52" y="16"/>
                  </a:cubicBezTo>
                  <a:cubicBezTo>
                    <a:pt x="53" y="18"/>
                    <a:pt x="53" y="20"/>
                    <a:pt x="53" y="22"/>
                  </a:cubicBezTo>
                  <a:cubicBezTo>
                    <a:pt x="53" y="22"/>
                    <a:pt x="51" y="23"/>
                    <a:pt x="50" y="23"/>
                  </a:cubicBezTo>
                  <a:cubicBezTo>
                    <a:pt x="49" y="24"/>
                    <a:pt x="49" y="23"/>
                    <a:pt x="47" y="23"/>
                  </a:cubicBezTo>
                  <a:cubicBezTo>
                    <a:pt x="44" y="22"/>
                    <a:pt x="44" y="23"/>
                    <a:pt x="42" y="25"/>
                  </a:cubicBezTo>
                  <a:cubicBezTo>
                    <a:pt x="41" y="26"/>
                    <a:pt x="41" y="27"/>
                    <a:pt x="40" y="27"/>
                  </a:cubicBezTo>
                  <a:cubicBezTo>
                    <a:pt x="38" y="29"/>
                    <a:pt x="37" y="27"/>
                    <a:pt x="35" y="27"/>
                  </a:cubicBezTo>
                  <a:cubicBezTo>
                    <a:pt x="34" y="27"/>
                    <a:pt x="32" y="29"/>
                    <a:pt x="31" y="30"/>
                  </a:cubicBezTo>
                  <a:cubicBezTo>
                    <a:pt x="29" y="32"/>
                    <a:pt x="28" y="33"/>
                    <a:pt x="26" y="35"/>
                  </a:cubicBezTo>
                  <a:cubicBezTo>
                    <a:pt x="25" y="37"/>
                    <a:pt x="24" y="38"/>
                    <a:pt x="22" y="40"/>
                  </a:cubicBezTo>
                  <a:cubicBezTo>
                    <a:pt x="21" y="40"/>
                    <a:pt x="17" y="39"/>
                    <a:pt x="18" y="38"/>
                  </a:cubicBezTo>
                  <a:cubicBezTo>
                    <a:pt x="18" y="36"/>
                    <a:pt x="18" y="34"/>
                    <a:pt x="17" y="32"/>
                  </a:cubicBezTo>
                  <a:cubicBezTo>
                    <a:pt x="16" y="29"/>
                    <a:pt x="15" y="28"/>
                    <a:pt x="12" y="27"/>
                  </a:cubicBezTo>
                  <a:cubicBezTo>
                    <a:pt x="12" y="26"/>
                    <a:pt x="7" y="27"/>
                    <a:pt x="7" y="27"/>
                  </a:cubicBezTo>
                  <a:cubicBezTo>
                    <a:pt x="7" y="27"/>
                    <a:pt x="7" y="30"/>
                    <a:pt x="7" y="30"/>
                  </a:cubicBezTo>
                  <a:cubicBezTo>
                    <a:pt x="7" y="31"/>
                    <a:pt x="5" y="32"/>
                    <a:pt x="5" y="33"/>
                  </a:cubicBezTo>
                  <a:cubicBezTo>
                    <a:pt x="3" y="35"/>
                    <a:pt x="4" y="36"/>
                    <a:pt x="4" y="39"/>
                  </a:cubicBezTo>
                  <a:cubicBezTo>
                    <a:pt x="5" y="42"/>
                    <a:pt x="5" y="42"/>
                    <a:pt x="2" y="44"/>
                  </a:cubicBezTo>
                  <a:cubicBezTo>
                    <a:pt x="1" y="45"/>
                    <a:pt x="2" y="49"/>
                    <a:pt x="2" y="50"/>
                  </a:cubicBezTo>
                  <a:cubicBezTo>
                    <a:pt x="3" y="52"/>
                    <a:pt x="2" y="54"/>
                    <a:pt x="1" y="56"/>
                  </a:cubicBezTo>
                  <a:cubicBezTo>
                    <a:pt x="0" y="58"/>
                    <a:pt x="6" y="63"/>
                    <a:pt x="8" y="64"/>
                  </a:cubicBezTo>
                  <a:cubicBezTo>
                    <a:pt x="11" y="68"/>
                    <a:pt x="13" y="72"/>
                    <a:pt x="16" y="75"/>
                  </a:cubicBezTo>
                  <a:cubicBezTo>
                    <a:pt x="17" y="76"/>
                    <a:pt x="9" y="81"/>
                    <a:pt x="8" y="81"/>
                  </a:cubicBezTo>
                  <a:cubicBezTo>
                    <a:pt x="10" y="83"/>
                    <a:pt x="11" y="85"/>
                    <a:pt x="13" y="85"/>
                  </a:cubicBezTo>
                  <a:cubicBezTo>
                    <a:pt x="16" y="86"/>
                    <a:pt x="16" y="86"/>
                    <a:pt x="18" y="89"/>
                  </a:cubicBezTo>
                  <a:cubicBezTo>
                    <a:pt x="19" y="90"/>
                    <a:pt x="20" y="92"/>
                    <a:pt x="21" y="94"/>
                  </a:cubicBezTo>
                  <a:cubicBezTo>
                    <a:pt x="22" y="96"/>
                    <a:pt x="22" y="98"/>
                    <a:pt x="22" y="100"/>
                  </a:cubicBezTo>
                  <a:cubicBezTo>
                    <a:pt x="22" y="102"/>
                    <a:pt x="20" y="104"/>
                    <a:pt x="20" y="106"/>
                  </a:cubicBezTo>
                  <a:cubicBezTo>
                    <a:pt x="19" y="107"/>
                    <a:pt x="16" y="107"/>
                    <a:pt x="15" y="108"/>
                  </a:cubicBezTo>
                  <a:cubicBezTo>
                    <a:pt x="12" y="109"/>
                    <a:pt x="11" y="110"/>
                    <a:pt x="11" y="112"/>
                  </a:cubicBezTo>
                  <a:cubicBezTo>
                    <a:pt x="11" y="114"/>
                    <a:pt x="12" y="117"/>
                    <a:pt x="11" y="119"/>
                  </a:cubicBezTo>
                  <a:cubicBezTo>
                    <a:pt x="9" y="121"/>
                    <a:pt x="8" y="122"/>
                    <a:pt x="8" y="124"/>
                  </a:cubicBezTo>
                  <a:cubicBezTo>
                    <a:pt x="8" y="127"/>
                    <a:pt x="9" y="128"/>
                    <a:pt x="10" y="131"/>
                  </a:cubicBezTo>
                  <a:cubicBezTo>
                    <a:pt x="10" y="132"/>
                    <a:pt x="14" y="132"/>
                    <a:pt x="14" y="133"/>
                  </a:cubicBezTo>
                  <a:cubicBezTo>
                    <a:pt x="16" y="135"/>
                    <a:pt x="17" y="136"/>
                    <a:pt x="19" y="138"/>
                  </a:cubicBezTo>
                  <a:cubicBezTo>
                    <a:pt x="20" y="139"/>
                    <a:pt x="22" y="141"/>
                    <a:pt x="23" y="142"/>
                  </a:cubicBezTo>
                  <a:cubicBezTo>
                    <a:pt x="24" y="145"/>
                    <a:pt x="24" y="146"/>
                    <a:pt x="23" y="149"/>
                  </a:cubicBezTo>
                  <a:cubicBezTo>
                    <a:pt x="22" y="151"/>
                    <a:pt x="22" y="153"/>
                    <a:pt x="21" y="155"/>
                  </a:cubicBezTo>
                  <a:cubicBezTo>
                    <a:pt x="20" y="158"/>
                    <a:pt x="20" y="158"/>
                    <a:pt x="21" y="161"/>
                  </a:cubicBezTo>
                  <a:cubicBezTo>
                    <a:pt x="21" y="164"/>
                    <a:pt x="21" y="165"/>
                    <a:pt x="20" y="167"/>
                  </a:cubicBezTo>
                  <a:cubicBezTo>
                    <a:pt x="20" y="169"/>
                    <a:pt x="17" y="171"/>
                    <a:pt x="17" y="172"/>
                  </a:cubicBezTo>
                  <a:cubicBezTo>
                    <a:pt x="18" y="174"/>
                    <a:pt x="19" y="176"/>
                    <a:pt x="21" y="177"/>
                  </a:cubicBezTo>
                  <a:cubicBezTo>
                    <a:pt x="23" y="180"/>
                    <a:pt x="23" y="180"/>
                    <a:pt x="27" y="179"/>
                  </a:cubicBezTo>
                  <a:cubicBezTo>
                    <a:pt x="31" y="179"/>
                    <a:pt x="34" y="181"/>
                    <a:pt x="39" y="181"/>
                  </a:cubicBezTo>
                  <a:cubicBezTo>
                    <a:pt x="41" y="181"/>
                    <a:pt x="43" y="181"/>
                    <a:pt x="45" y="181"/>
                  </a:cubicBezTo>
                  <a:cubicBezTo>
                    <a:pt x="47" y="181"/>
                    <a:pt x="50" y="181"/>
                    <a:pt x="52" y="181"/>
                  </a:cubicBezTo>
                  <a:cubicBezTo>
                    <a:pt x="53" y="180"/>
                    <a:pt x="54" y="176"/>
                    <a:pt x="56" y="178"/>
                  </a:cubicBezTo>
                  <a:cubicBezTo>
                    <a:pt x="57" y="179"/>
                    <a:pt x="60" y="181"/>
                    <a:pt x="61" y="178"/>
                  </a:cubicBezTo>
                  <a:cubicBezTo>
                    <a:pt x="61" y="174"/>
                    <a:pt x="55" y="173"/>
                    <a:pt x="56" y="168"/>
                  </a:cubicBezTo>
                  <a:cubicBezTo>
                    <a:pt x="57" y="166"/>
                    <a:pt x="57" y="164"/>
                    <a:pt x="58" y="163"/>
                  </a:cubicBezTo>
                  <a:cubicBezTo>
                    <a:pt x="59" y="161"/>
                    <a:pt x="63" y="159"/>
                    <a:pt x="63" y="158"/>
                  </a:cubicBezTo>
                  <a:cubicBezTo>
                    <a:pt x="63" y="156"/>
                    <a:pt x="64" y="154"/>
                    <a:pt x="64" y="152"/>
                  </a:cubicBezTo>
                  <a:cubicBezTo>
                    <a:pt x="65" y="150"/>
                    <a:pt x="65" y="146"/>
                    <a:pt x="66" y="145"/>
                  </a:cubicBezTo>
                  <a:cubicBezTo>
                    <a:pt x="69" y="142"/>
                    <a:pt x="71" y="138"/>
                    <a:pt x="73" y="135"/>
                  </a:cubicBezTo>
                  <a:cubicBezTo>
                    <a:pt x="74" y="133"/>
                    <a:pt x="75" y="131"/>
                    <a:pt x="76" y="129"/>
                  </a:cubicBezTo>
                  <a:cubicBezTo>
                    <a:pt x="76" y="126"/>
                    <a:pt x="77" y="126"/>
                    <a:pt x="79" y="123"/>
                  </a:cubicBezTo>
                  <a:cubicBezTo>
                    <a:pt x="80" y="123"/>
                    <a:pt x="84" y="123"/>
                    <a:pt x="85" y="123"/>
                  </a:cubicBezTo>
                  <a:cubicBezTo>
                    <a:pt x="87" y="123"/>
                    <a:pt x="90" y="123"/>
                    <a:pt x="91" y="121"/>
                  </a:cubicBezTo>
                  <a:cubicBezTo>
                    <a:pt x="93" y="120"/>
                    <a:pt x="94" y="119"/>
                    <a:pt x="94" y="116"/>
                  </a:cubicBezTo>
                  <a:cubicBezTo>
                    <a:pt x="94" y="116"/>
                    <a:pt x="94" y="114"/>
                    <a:pt x="94" y="114"/>
                  </a:cubicBezTo>
                  <a:cubicBezTo>
                    <a:pt x="93" y="113"/>
                    <a:pt x="92" y="113"/>
                    <a:pt x="91" y="112"/>
                  </a:cubicBezTo>
                  <a:cubicBezTo>
                    <a:pt x="90" y="110"/>
                    <a:pt x="88" y="108"/>
                    <a:pt x="87" y="107"/>
                  </a:cubicBezTo>
                  <a:cubicBezTo>
                    <a:pt x="87" y="106"/>
                    <a:pt x="87" y="105"/>
                    <a:pt x="87" y="104"/>
                  </a:cubicBezTo>
                  <a:cubicBezTo>
                    <a:pt x="87" y="104"/>
                    <a:pt x="85" y="104"/>
                    <a:pt x="84" y="104"/>
                  </a:cubicBezTo>
                  <a:cubicBezTo>
                    <a:pt x="81" y="104"/>
                    <a:pt x="80" y="104"/>
                    <a:pt x="78" y="103"/>
                  </a:cubicBezTo>
                  <a:cubicBezTo>
                    <a:pt x="77" y="103"/>
                    <a:pt x="76" y="103"/>
                    <a:pt x="75" y="103"/>
                  </a:cubicBezTo>
                  <a:cubicBezTo>
                    <a:pt x="74" y="104"/>
                    <a:pt x="73" y="103"/>
                    <a:pt x="72" y="103"/>
                  </a:cubicBezTo>
                  <a:cubicBezTo>
                    <a:pt x="67" y="102"/>
                    <a:pt x="69" y="94"/>
                    <a:pt x="69" y="91"/>
                  </a:cubicBezTo>
                  <a:cubicBezTo>
                    <a:pt x="69" y="90"/>
                    <a:pt x="69" y="88"/>
                    <a:pt x="69" y="87"/>
                  </a:cubicBezTo>
                  <a:cubicBezTo>
                    <a:pt x="68" y="85"/>
                    <a:pt x="67" y="82"/>
                    <a:pt x="67" y="81"/>
                  </a:cubicBezTo>
                  <a:cubicBezTo>
                    <a:pt x="64" y="80"/>
                    <a:pt x="64" y="80"/>
                    <a:pt x="61" y="81"/>
                  </a:cubicBezTo>
                  <a:cubicBezTo>
                    <a:pt x="60" y="82"/>
                    <a:pt x="61" y="86"/>
                    <a:pt x="58" y="85"/>
                  </a:cubicBezTo>
                  <a:cubicBezTo>
                    <a:pt x="57" y="85"/>
                    <a:pt x="56" y="84"/>
                    <a:pt x="55" y="84"/>
                  </a:cubicBezTo>
                  <a:cubicBezTo>
                    <a:pt x="54" y="83"/>
                    <a:pt x="53" y="83"/>
                    <a:pt x="52" y="83"/>
                  </a:cubicBezTo>
                  <a:cubicBezTo>
                    <a:pt x="49" y="83"/>
                    <a:pt x="47" y="86"/>
                    <a:pt x="45" y="86"/>
                  </a:cubicBezTo>
                  <a:cubicBezTo>
                    <a:pt x="41" y="86"/>
                    <a:pt x="37" y="80"/>
                    <a:pt x="37" y="77"/>
                  </a:cubicBezTo>
                  <a:cubicBezTo>
                    <a:pt x="37" y="75"/>
                    <a:pt x="39" y="73"/>
                    <a:pt x="40" y="71"/>
                  </a:cubicBezTo>
                  <a:cubicBezTo>
                    <a:pt x="40" y="70"/>
                    <a:pt x="43" y="70"/>
                    <a:pt x="43" y="69"/>
                  </a:cubicBezTo>
                  <a:cubicBezTo>
                    <a:pt x="44" y="66"/>
                    <a:pt x="43" y="66"/>
                    <a:pt x="43" y="64"/>
                  </a:cubicBezTo>
                  <a:cubicBezTo>
                    <a:pt x="42" y="62"/>
                    <a:pt x="43" y="60"/>
                    <a:pt x="44" y="59"/>
                  </a:cubicBezTo>
                  <a:cubicBezTo>
                    <a:pt x="45" y="57"/>
                    <a:pt x="49" y="57"/>
                    <a:pt x="49" y="55"/>
                  </a:cubicBezTo>
                  <a:cubicBezTo>
                    <a:pt x="50" y="53"/>
                    <a:pt x="50" y="51"/>
                    <a:pt x="50" y="49"/>
                  </a:cubicBezTo>
                  <a:cubicBezTo>
                    <a:pt x="50" y="47"/>
                    <a:pt x="50" y="46"/>
                    <a:pt x="52" y="45"/>
                  </a:cubicBezTo>
                  <a:cubicBezTo>
                    <a:pt x="53" y="44"/>
                    <a:pt x="55" y="45"/>
                    <a:pt x="56" y="45"/>
                  </a:cubicBezTo>
                  <a:cubicBezTo>
                    <a:pt x="59" y="47"/>
                    <a:pt x="61" y="50"/>
                    <a:pt x="65" y="50"/>
                  </a:cubicBezTo>
                  <a:cubicBezTo>
                    <a:pt x="68" y="50"/>
                    <a:pt x="73" y="47"/>
                    <a:pt x="71" y="52"/>
                  </a:cubicBezTo>
                  <a:cubicBezTo>
                    <a:pt x="70" y="56"/>
                    <a:pt x="71" y="58"/>
                    <a:pt x="74" y="61"/>
                  </a:cubicBezTo>
                  <a:cubicBezTo>
                    <a:pt x="73" y="60"/>
                    <a:pt x="72" y="59"/>
                    <a:pt x="71" y="58"/>
                  </a:cubicBezTo>
                  <a:cubicBezTo>
                    <a:pt x="72" y="59"/>
                    <a:pt x="73" y="60"/>
                    <a:pt x="74" y="61"/>
                  </a:cubicBezTo>
                  <a:cubicBezTo>
                    <a:pt x="74" y="60"/>
                    <a:pt x="74" y="59"/>
                    <a:pt x="75" y="60"/>
                  </a:cubicBezTo>
                  <a:cubicBezTo>
                    <a:pt x="76" y="60"/>
                    <a:pt x="78" y="60"/>
                    <a:pt x="78" y="61"/>
                  </a:cubicBezTo>
                  <a:cubicBezTo>
                    <a:pt x="80" y="63"/>
                    <a:pt x="81" y="63"/>
                    <a:pt x="79" y="66"/>
                  </a:cubicBezTo>
                  <a:cubicBezTo>
                    <a:pt x="77" y="71"/>
                    <a:pt x="82" y="73"/>
                    <a:pt x="85" y="76"/>
                  </a:cubicBezTo>
                  <a:cubicBezTo>
                    <a:pt x="87" y="77"/>
                    <a:pt x="88" y="79"/>
                    <a:pt x="90" y="81"/>
                  </a:cubicBezTo>
                  <a:cubicBezTo>
                    <a:pt x="91" y="81"/>
                    <a:pt x="94" y="83"/>
                    <a:pt x="94" y="84"/>
                  </a:cubicBezTo>
                  <a:cubicBezTo>
                    <a:pt x="94" y="86"/>
                    <a:pt x="94" y="87"/>
                    <a:pt x="94" y="88"/>
                  </a:cubicBezTo>
                  <a:cubicBezTo>
                    <a:pt x="94" y="89"/>
                    <a:pt x="95" y="88"/>
                    <a:pt x="95" y="89"/>
                  </a:cubicBezTo>
                  <a:cubicBezTo>
                    <a:pt x="98" y="91"/>
                    <a:pt x="98" y="92"/>
                    <a:pt x="101" y="90"/>
                  </a:cubicBezTo>
                  <a:cubicBezTo>
                    <a:pt x="102" y="90"/>
                    <a:pt x="102" y="89"/>
                    <a:pt x="102" y="88"/>
                  </a:cubicBezTo>
                  <a:cubicBezTo>
                    <a:pt x="103" y="87"/>
                    <a:pt x="104" y="87"/>
                    <a:pt x="105" y="87"/>
                  </a:cubicBezTo>
                  <a:cubicBezTo>
                    <a:pt x="107" y="86"/>
                    <a:pt x="108" y="85"/>
                    <a:pt x="110" y="85"/>
                  </a:cubicBezTo>
                  <a:cubicBezTo>
                    <a:pt x="113" y="85"/>
                    <a:pt x="112" y="83"/>
                    <a:pt x="113" y="81"/>
                  </a:cubicBezTo>
                  <a:cubicBezTo>
                    <a:pt x="114" y="79"/>
                    <a:pt x="115" y="78"/>
                    <a:pt x="115" y="75"/>
                  </a:cubicBezTo>
                  <a:cubicBezTo>
                    <a:pt x="114" y="73"/>
                    <a:pt x="115" y="71"/>
                    <a:pt x="115" y="69"/>
                  </a:cubicBezTo>
                  <a:cubicBezTo>
                    <a:pt x="115" y="67"/>
                    <a:pt x="117" y="66"/>
                    <a:pt x="117" y="65"/>
                  </a:cubicBezTo>
                  <a:cubicBezTo>
                    <a:pt x="118" y="62"/>
                    <a:pt x="120" y="62"/>
                    <a:pt x="122" y="60"/>
                  </a:cubicBezTo>
                  <a:cubicBezTo>
                    <a:pt x="123" y="59"/>
                    <a:pt x="124" y="58"/>
                    <a:pt x="125" y="56"/>
                  </a:cubicBezTo>
                  <a:cubicBezTo>
                    <a:pt x="125" y="56"/>
                    <a:pt x="124" y="55"/>
                    <a:pt x="124" y="54"/>
                  </a:cubicBezTo>
                </a:path>
              </a:pathLst>
            </a:custGeom>
            <a:solidFill>
              <a:srgbClr val="7FA9CF"/>
            </a:solidFill>
            <a:ln algn="ctr" cap="rnd" w="3175">
              <a:solidFill>
                <a:srgbClr val="C8C1BC"/>
              </a:solidFill>
              <a:round/>
              <a:headEnd/>
              <a:tailEnd/>
            </a:ln>
          </p:spPr>
          <p:txBody>
            <a:bodyPr/>
            <a:lstStyle/>
            <a:p>
              <a:endParaRPr altLang="en-US" dirty="0" lang="zh-CN" sz="1800">
                <a:latin typeface="+mj-ea"/>
                <a:ea typeface="+mj-ea"/>
              </a:endParaRPr>
            </a:p>
          </p:txBody>
        </p:sp>
        <p:sp>
          <p:nvSpPr>
            <p:cNvPr id="18505" name="Freeform 41"/>
            <p:cNvSpPr>
              <a:spLocks noChangeAspect="1"/>
            </p:cNvSpPr>
            <p:nvPr/>
          </p:nvSpPr>
          <p:spPr bwMode="gray">
            <a:xfrm>
              <a:off x="3580446" y="2804030"/>
              <a:ext cx="127466" cy="145974"/>
            </a:xfrm>
            <a:custGeom>
              <a:avLst/>
              <a:gdLst>
                <a:gd fmla="*/ 2147483647 w 37" name="T0"/>
                <a:gd fmla="*/ 2147483647 h 43" name="T1"/>
                <a:gd fmla="*/ 2147483647 w 37" name="T2"/>
                <a:gd fmla="*/ 2147483647 h 43" name="T3"/>
                <a:gd fmla="*/ 2147483647 w 37" name="T4"/>
                <a:gd fmla="*/ 2147483647 h 43" name="T5"/>
                <a:gd fmla="*/ 2147483647 w 37" name="T6"/>
                <a:gd fmla="*/ 2147483647 h 43" name="T7"/>
                <a:gd fmla="*/ 2147483647 w 37" name="T8"/>
                <a:gd fmla="*/ 2147483647 h 43" name="T9"/>
                <a:gd fmla="*/ 2147483647 w 37" name="T10"/>
                <a:gd fmla="*/ 2147483647 h 43" name="T11"/>
                <a:gd fmla="*/ 2147483647 w 37" name="T12"/>
                <a:gd fmla="*/ 2147483647 h 43" name="T13"/>
                <a:gd fmla="*/ 2147483647 w 37" name="T14"/>
                <a:gd fmla="*/ 2147483647 h 43" name="T15"/>
                <a:gd fmla="*/ 2147483647 w 37" name="T16"/>
                <a:gd fmla="*/ 2147483647 h 43" name="T17"/>
                <a:gd fmla="*/ 2147483647 w 37" name="T18"/>
                <a:gd fmla="*/ 2147483647 h 43" name="T19"/>
                <a:gd fmla="*/ 2147483647 w 37" name="T20"/>
                <a:gd fmla="*/ 2147483647 h 43" name="T21"/>
                <a:gd fmla="*/ 0 w 37" name="T22"/>
                <a:gd fmla="*/ 2147483647 h 43" name="T23"/>
                <a:gd fmla="*/ 2147483647 w 37" name="T24"/>
                <a:gd fmla="*/ 2147483647 h 43" name="T25"/>
                <a:gd fmla="*/ 2147483647 w 37" name="T26"/>
                <a:gd fmla="*/ 2147483647 h 43" name="T27"/>
                <a:gd fmla="*/ 2147483647 w 37" name="T28"/>
                <a:gd fmla="*/ 2147483647 h 43" name="T29"/>
                <a:gd fmla="*/ 2147483647 w 37" name="T30"/>
                <a:gd fmla="*/ 2147483647 h 43" name="T31"/>
                <a:gd fmla="*/ 2147483647 w 37" name="T32"/>
                <a:gd fmla="*/ 2147483647 h 43" name="T33"/>
                <a:gd fmla="*/ 2147483647 w 37" name="T34"/>
                <a:gd fmla="*/ 2147483647 h 43" name="T35"/>
                <a:gd fmla="*/ 2147483647 w 37" name="T36"/>
                <a:gd fmla="*/ 2147483647 h 43" name="T37"/>
                <a:gd fmla="*/ 2147483647 w 37" name="T38"/>
                <a:gd fmla="*/ 2147483647 h 43" name="T39"/>
                <a:gd fmla="*/ 2147483647 w 37" name="T40"/>
                <a:gd fmla="*/ 2147483647 h 43" name="T41"/>
                <a:gd fmla="*/ 2147483647 w 37" name="T42"/>
                <a:gd fmla="*/ 2147483647 h 43" name="T43"/>
                <a:gd fmla="*/ 2147483647 w 37" name="T44"/>
                <a:gd fmla="*/ 2147483647 h 43" name="T45"/>
                <a:gd fmla="*/ 2147483647 w 37" name="T46"/>
                <a:gd fmla="*/ 2147483647 h 43" name="T47"/>
                <a:gd fmla="*/ 2147483647 w 37" name="T48"/>
                <a:gd fmla="*/ 2147483647 h 43" name="T49"/>
                <a:gd fmla="*/ 2147483647 w 37" name="T50"/>
                <a:gd fmla="*/ 2147483647 h 43"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37" name="T78"/>
                <a:gd fmla="*/ 0 h 43" name="T79"/>
                <a:gd fmla="*/ 37 w 37" name="T80"/>
                <a:gd fmla="*/ 43 h 43" name="T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43" w="37">
                  <a:moveTo>
                    <a:pt x="33" y="12"/>
                  </a:moveTo>
                  <a:cubicBezTo>
                    <a:pt x="34" y="10"/>
                    <a:pt x="34" y="8"/>
                    <a:pt x="35" y="6"/>
                  </a:cubicBezTo>
                  <a:cubicBezTo>
                    <a:pt x="31" y="6"/>
                    <a:pt x="28" y="8"/>
                    <a:pt x="25" y="6"/>
                  </a:cubicBezTo>
                  <a:cubicBezTo>
                    <a:pt x="23" y="6"/>
                    <a:pt x="18" y="0"/>
                    <a:pt x="16" y="2"/>
                  </a:cubicBezTo>
                  <a:cubicBezTo>
                    <a:pt x="14" y="3"/>
                    <a:pt x="12" y="3"/>
                    <a:pt x="13" y="6"/>
                  </a:cubicBezTo>
                  <a:cubicBezTo>
                    <a:pt x="13" y="8"/>
                    <a:pt x="13" y="11"/>
                    <a:pt x="12" y="13"/>
                  </a:cubicBezTo>
                  <a:cubicBezTo>
                    <a:pt x="11" y="14"/>
                    <a:pt x="9" y="15"/>
                    <a:pt x="8" y="16"/>
                  </a:cubicBezTo>
                  <a:cubicBezTo>
                    <a:pt x="6" y="16"/>
                    <a:pt x="6" y="19"/>
                    <a:pt x="6" y="20"/>
                  </a:cubicBezTo>
                  <a:cubicBezTo>
                    <a:pt x="5" y="22"/>
                    <a:pt x="7" y="23"/>
                    <a:pt x="6" y="25"/>
                  </a:cubicBezTo>
                  <a:cubicBezTo>
                    <a:pt x="6" y="26"/>
                    <a:pt x="6" y="26"/>
                    <a:pt x="5" y="27"/>
                  </a:cubicBezTo>
                  <a:cubicBezTo>
                    <a:pt x="5" y="27"/>
                    <a:pt x="3" y="27"/>
                    <a:pt x="3" y="28"/>
                  </a:cubicBezTo>
                  <a:cubicBezTo>
                    <a:pt x="2" y="30"/>
                    <a:pt x="1" y="32"/>
                    <a:pt x="0" y="34"/>
                  </a:cubicBezTo>
                  <a:cubicBezTo>
                    <a:pt x="0" y="34"/>
                    <a:pt x="2" y="38"/>
                    <a:pt x="2" y="39"/>
                  </a:cubicBezTo>
                  <a:cubicBezTo>
                    <a:pt x="3" y="41"/>
                    <a:pt x="3" y="41"/>
                    <a:pt x="6" y="42"/>
                  </a:cubicBezTo>
                  <a:cubicBezTo>
                    <a:pt x="8" y="43"/>
                    <a:pt x="9" y="43"/>
                    <a:pt x="11" y="42"/>
                  </a:cubicBezTo>
                  <a:cubicBezTo>
                    <a:pt x="15" y="40"/>
                    <a:pt x="18" y="40"/>
                    <a:pt x="22" y="42"/>
                  </a:cubicBezTo>
                  <a:cubicBezTo>
                    <a:pt x="23" y="40"/>
                    <a:pt x="23" y="38"/>
                    <a:pt x="26" y="37"/>
                  </a:cubicBezTo>
                  <a:cubicBezTo>
                    <a:pt x="27" y="37"/>
                    <a:pt x="30" y="37"/>
                    <a:pt x="30" y="37"/>
                  </a:cubicBezTo>
                  <a:cubicBezTo>
                    <a:pt x="30" y="36"/>
                    <a:pt x="30" y="34"/>
                    <a:pt x="31" y="34"/>
                  </a:cubicBezTo>
                  <a:cubicBezTo>
                    <a:pt x="31" y="33"/>
                    <a:pt x="31" y="31"/>
                    <a:pt x="30" y="30"/>
                  </a:cubicBezTo>
                  <a:cubicBezTo>
                    <a:pt x="29" y="30"/>
                    <a:pt x="27" y="29"/>
                    <a:pt x="27" y="28"/>
                  </a:cubicBezTo>
                  <a:cubicBezTo>
                    <a:pt x="27" y="25"/>
                    <a:pt x="28" y="24"/>
                    <a:pt x="31" y="23"/>
                  </a:cubicBezTo>
                  <a:cubicBezTo>
                    <a:pt x="31" y="23"/>
                    <a:pt x="34" y="23"/>
                    <a:pt x="34" y="22"/>
                  </a:cubicBezTo>
                  <a:cubicBezTo>
                    <a:pt x="35" y="21"/>
                    <a:pt x="36" y="20"/>
                    <a:pt x="36" y="18"/>
                  </a:cubicBezTo>
                  <a:cubicBezTo>
                    <a:pt x="37" y="18"/>
                    <a:pt x="35" y="16"/>
                    <a:pt x="34" y="16"/>
                  </a:cubicBezTo>
                  <a:cubicBezTo>
                    <a:pt x="33" y="15"/>
                    <a:pt x="33" y="13"/>
                    <a:pt x="33" y="12"/>
                  </a:cubicBezTo>
                </a:path>
              </a:pathLst>
            </a:custGeom>
            <a:solidFill>
              <a:srgbClr val="F5F1EF"/>
            </a:solidFill>
            <a:ln algn="ctr" cap="rnd" w="3175">
              <a:solidFill>
                <a:srgbClr val="C8C1BC"/>
              </a:solidFill>
              <a:round/>
              <a:headEnd/>
              <a:tailEnd/>
            </a:ln>
          </p:spPr>
          <p:txBody>
            <a:bodyPr/>
            <a:lstStyle/>
            <a:p>
              <a:endParaRPr altLang="en-US" dirty="0" lang="zh-CN" sz="1800">
                <a:latin typeface="+mj-ea"/>
                <a:ea typeface="+mj-ea"/>
              </a:endParaRPr>
            </a:p>
          </p:txBody>
        </p:sp>
        <p:sp>
          <p:nvSpPr>
            <p:cNvPr id="18506" name="Freeform 42"/>
            <p:cNvSpPr>
              <a:spLocks noChangeAspect="1"/>
            </p:cNvSpPr>
            <p:nvPr/>
          </p:nvSpPr>
          <p:spPr bwMode="auto">
            <a:xfrm>
              <a:off x="2343026" y="3558921"/>
              <a:ext cx="857887" cy="747941"/>
            </a:xfrm>
            <a:custGeom>
              <a:avLst/>
              <a:gdLst>
                <a:gd fmla="*/ 2147483647 w 297" name="T0"/>
                <a:gd fmla="*/ 2147483647 h 266" name="T1"/>
                <a:gd fmla="*/ 2147483647 w 297" name="T2"/>
                <a:gd fmla="*/ 2147483647 h 266" name="T3"/>
                <a:gd fmla="*/ 2147483647 w 297" name="T4"/>
                <a:gd fmla="*/ 2147483647 h 266" name="T5"/>
                <a:gd fmla="*/ 2147483647 w 297" name="T6"/>
                <a:gd fmla="*/ 2147483647 h 266" name="T7"/>
                <a:gd fmla="*/ 2147483647 w 297" name="T8"/>
                <a:gd fmla="*/ 2147483647 h 266" name="T9"/>
                <a:gd fmla="*/ 2147483647 w 297" name="T10"/>
                <a:gd fmla="*/ 2147483647 h 266" name="T11"/>
                <a:gd fmla="*/ 2147483647 w 297" name="T12"/>
                <a:gd fmla="*/ 2147483647 h 266" name="T13"/>
                <a:gd fmla="*/ 2147483647 w 297" name="T14"/>
                <a:gd fmla="*/ 2147483647 h 266" name="T15"/>
                <a:gd fmla="*/ 2147483647 w 297" name="T16"/>
                <a:gd fmla="*/ 2147483647 h 266" name="T17"/>
                <a:gd fmla="*/ 2147483647 w 297" name="T18"/>
                <a:gd fmla="*/ 2147483647 h 266" name="T19"/>
                <a:gd fmla="*/ 2147483647 w 297" name="T20"/>
                <a:gd fmla="*/ 2147483647 h 266" name="T21"/>
                <a:gd fmla="*/ 2147483647 w 297" name="T22"/>
                <a:gd fmla="*/ 2147483647 h 266" name="T23"/>
                <a:gd fmla="*/ 2147483647 w 297" name="T24"/>
                <a:gd fmla="*/ 2147483647 h 266" name="T25"/>
                <a:gd fmla="*/ 2147483647 w 297" name="T26"/>
                <a:gd fmla="*/ 2147483647 h 266" name="T27"/>
                <a:gd fmla="*/ 2147483647 w 297" name="T28"/>
                <a:gd fmla="*/ 2147483647 h 266" name="T29"/>
                <a:gd fmla="*/ 2147483647 w 297" name="T30"/>
                <a:gd fmla="*/ 2147483647 h 266" name="T31"/>
                <a:gd fmla="*/ 2147483647 w 297" name="T32"/>
                <a:gd fmla="*/ 2147483647 h 266" name="T33"/>
                <a:gd fmla="*/ 2147483647 w 297" name="T34"/>
                <a:gd fmla="*/ 2147483647 h 266" name="T35"/>
                <a:gd fmla="*/ 2147483647 w 297" name="T36"/>
                <a:gd fmla="*/ 2147483647 h 266" name="T37"/>
                <a:gd fmla="*/ 2147483647 w 297" name="T38"/>
                <a:gd fmla="*/ 2147483647 h 266" name="T39"/>
                <a:gd fmla="*/ 2147483647 w 297" name="T40"/>
                <a:gd fmla="*/ 2147483647 h 266" name="T41"/>
                <a:gd fmla="*/ 2147483647 w 297" name="T42"/>
                <a:gd fmla="*/ 2147483647 h 266" name="T43"/>
                <a:gd fmla="*/ 2147483647 w 297" name="T44"/>
                <a:gd fmla="*/ 2147483647 h 266" name="T45"/>
                <a:gd fmla="*/ 2147483647 w 297" name="T46"/>
                <a:gd fmla="*/ 2147483647 h 266" name="T47"/>
                <a:gd fmla="*/ 2147483647 w 297" name="T48"/>
                <a:gd fmla="*/ 2147483647 h 266" name="T49"/>
                <a:gd fmla="*/ 2147483647 w 297" name="T50"/>
                <a:gd fmla="*/ 2147483647 h 266" name="T51"/>
                <a:gd fmla="*/ 2147483647 w 297" name="T52"/>
                <a:gd fmla="*/ 2147483647 h 266" name="T53"/>
                <a:gd fmla="*/ 2147483647 w 297" name="T54"/>
                <a:gd fmla="*/ 2147483647 h 266" name="T55"/>
                <a:gd fmla="*/ 2147483647 w 297" name="T56"/>
                <a:gd fmla="*/ 2147483647 h 266" name="T57"/>
                <a:gd fmla="*/ 0 w 297" name="T58"/>
                <a:gd fmla="*/ 2147483647 h 266" name="T59"/>
                <a:gd fmla="*/ 2147483647 w 297" name="T60"/>
                <a:gd fmla="*/ 2147483647 h 266" name="T61"/>
                <a:gd fmla="*/ 2147483647 w 297" name="T62"/>
                <a:gd fmla="*/ 2147483647 h 266" name="T63"/>
                <a:gd fmla="*/ 2147483647 w 297" name="T64"/>
                <a:gd fmla="*/ 2147483647 h 266" name="T65"/>
                <a:gd fmla="*/ 2147483647 w 297" name="T66"/>
                <a:gd fmla="*/ 2147483647 h 266" name="T67"/>
                <a:gd fmla="*/ 2147483647 w 297" name="T68"/>
                <a:gd fmla="*/ 2147483647 h 266" name="T69"/>
                <a:gd fmla="*/ 2147483647 w 297" name="T70"/>
                <a:gd fmla="*/ 2147483647 h 266" name="T71"/>
                <a:gd fmla="*/ 2147483647 w 297" name="T72"/>
                <a:gd fmla="*/ 2147483647 h 266" name="T73"/>
                <a:gd fmla="*/ 2147483647 w 297" name="T74"/>
                <a:gd fmla="*/ 2147483647 h 266" name="T75"/>
                <a:gd fmla="*/ 2147483647 w 297" name="T76"/>
                <a:gd fmla="*/ 2147483647 h 266" name="T77"/>
                <a:gd fmla="*/ 2147483647 w 297" name="T78"/>
                <a:gd fmla="*/ 2147483647 h 266" name="T79"/>
                <a:gd fmla="*/ 2147483647 w 297" name="T80"/>
                <a:gd fmla="*/ 2147483647 h 266" name="T81"/>
                <a:gd fmla="*/ 2147483647 w 297" name="T82"/>
                <a:gd fmla="*/ 2147483647 h 266" name="T83"/>
                <a:gd fmla="*/ 2147483647 w 297" name="T84"/>
                <a:gd fmla="*/ 2147483647 h 266" name="T85"/>
                <a:gd fmla="*/ 2147483647 w 297" name="T86"/>
                <a:gd fmla="*/ 2147483647 h 266" name="T87"/>
                <a:gd fmla="*/ 2147483647 w 297" name="T88"/>
                <a:gd fmla="*/ 2147483647 h 266" name="T89"/>
                <a:gd fmla="*/ 2147483647 w 297" name="T90"/>
                <a:gd fmla="*/ 2147483647 h 266" name="T91"/>
                <a:gd fmla="*/ 2147483647 w 297" name="T92"/>
                <a:gd fmla="*/ 2147483647 h 266" name="T93"/>
                <a:gd fmla="*/ 2147483647 w 297" name="T94"/>
                <a:gd fmla="*/ 2147483647 h 266" name="T95"/>
                <a:gd fmla="*/ 2147483647 w 297" name="T96"/>
                <a:gd fmla="*/ 2147483647 h 266" name="T97"/>
                <a:gd fmla="*/ 2147483647 w 297" name="T98"/>
                <a:gd fmla="*/ 2147483647 h 266" name="T99"/>
                <a:gd fmla="*/ 2147483647 w 297" name="T100"/>
                <a:gd fmla="*/ 2147483647 h 266" name="T101"/>
                <a:gd fmla="*/ 2147483647 w 297" name="T102"/>
                <a:gd fmla="*/ 2147483647 h 266" name="T103"/>
                <a:gd fmla="*/ 2147483647 w 297" name="T104"/>
                <a:gd fmla="*/ 2147483647 h 266" name="T105"/>
                <a:gd fmla="*/ 2147483647 w 297" name="T106"/>
                <a:gd fmla="*/ 2147483647 h 26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297" name="T162"/>
                <a:gd fmla="*/ 0 h 266" name="T163"/>
                <a:gd fmla="*/ 297 w 297" name="T164"/>
                <a:gd fmla="*/ 266 h 266" name="T16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266" w="297">
                  <a:moveTo>
                    <a:pt x="253" y="174"/>
                  </a:moveTo>
                  <a:cubicBezTo>
                    <a:pt x="252" y="172"/>
                    <a:pt x="252" y="168"/>
                    <a:pt x="252" y="166"/>
                  </a:cubicBezTo>
                  <a:cubicBezTo>
                    <a:pt x="253" y="164"/>
                    <a:pt x="253" y="163"/>
                    <a:pt x="251" y="162"/>
                  </a:cubicBezTo>
                  <a:cubicBezTo>
                    <a:pt x="250" y="161"/>
                    <a:pt x="248" y="162"/>
                    <a:pt x="245" y="163"/>
                  </a:cubicBezTo>
                  <a:cubicBezTo>
                    <a:pt x="242" y="163"/>
                    <a:pt x="240" y="162"/>
                    <a:pt x="238" y="161"/>
                  </a:cubicBezTo>
                  <a:cubicBezTo>
                    <a:pt x="236" y="160"/>
                    <a:pt x="237" y="156"/>
                    <a:pt x="236" y="155"/>
                  </a:cubicBezTo>
                  <a:cubicBezTo>
                    <a:pt x="234" y="153"/>
                    <a:pt x="229" y="153"/>
                    <a:pt x="225" y="152"/>
                  </a:cubicBezTo>
                  <a:cubicBezTo>
                    <a:pt x="222" y="151"/>
                    <a:pt x="222" y="143"/>
                    <a:pt x="222" y="141"/>
                  </a:cubicBezTo>
                  <a:cubicBezTo>
                    <a:pt x="223" y="139"/>
                    <a:pt x="229" y="138"/>
                    <a:pt x="231" y="137"/>
                  </a:cubicBezTo>
                  <a:cubicBezTo>
                    <a:pt x="233" y="136"/>
                    <a:pt x="233" y="134"/>
                    <a:pt x="232" y="132"/>
                  </a:cubicBezTo>
                  <a:cubicBezTo>
                    <a:pt x="231" y="130"/>
                    <a:pt x="229" y="129"/>
                    <a:pt x="228" y="128"/>
                  </a:cubicBezTo>
                  <a:cubicBezTo>
                    <a:pt x="227" y="126"/>
                    <a:pt x="227" y="125"/>
                    <a:pt x="228" y="124"/>
                  </a:cubicBezTo>
                  <a:cubicBezTo>
                    <a:pt x="230" y="123"/>
                    <a:pt x="231" y="122"/>
                    <a:pt x="231" y="120"/>
                  </a:cubicBezTo>
                  <a:cubicBezTo>
                    <a:pt x="232" y="118"/>
                    <a:pt x="233" y="117"/>
                    <a:pt x="236" y="118"/>
                  </a:cubicBezTo>
                  <a:cubicBezTo>
                    <a:pt x="239" y="120"/>
                    <a:pt x="244" y="123"/>
                    <a:pt x="245" y="122"/>
                  </a:cubicBezTo>
                  <a:cubicBezTo>
                    <a:pt x="246" y="122"/>
                    <a:pt x="246" y="120"/>
                    <a:pt x="248" y="119"/>
                  </a:cubicBezTo>
                  <a:cubicBezTo>
                    <a:pt x="249" y="118"/>
                    <a:pt x="252" y="118"/>
                    <a:pt x="253" y="119"/>
                  </a:cubicBezTo>
                  <a:cubicBezTo>
                    <a:pt x="255" y="120"/>
                    <a:pt x="256" y="122"/>
                    <a:pt x="257" y="123"/>
                  </a:cubicBezTo>
                  <a:cubicBezTo>
                    <a:pt x="258" y="124"/>
                    <a:pt x="261" y="125"/>
                    <a:pt x="263" y="124"/>
                  </a:cubicBezTo>
                  <a:cubicBezTo>
                    <a:pt x="265" y="124"/>
                    <a:pt x="269" y="123"/>
                    <a:pt x="269" y="122"/>
                  </a:cubicBezTo>
                  <a:cubicBezTo>
                    <a:pt x="270" y="121"/>
                    <a:pt x="268" y="119"/>
                    <a:pt x="269" y="118"/>
                  </a:cubicBezTo>
                  <a:cubicBezTo>
                    <a:pt x="269" y="117"/>
                    <a:pt x="271" y="114"/>
                    <a:pt x="272" y="112"/>
                  </a:cubicBezTo>
                  <a:cubicBezTo>
                    <a:pt x="273" y="110"/>
                    <a:pt x="274" y="108"/>
                    <a:pt x="274" y="106"/>
                  </a:cubicBezTo>
                  <a:cubicBezTo>
                    <a:pt x="274" y="104"/>
                    <a:pt x="274" y="103"/>
                    <a:pt x="273" y="102"/>
                  </a:cubicBezTo>
                  <a:cubicBezTo>
                    <a:pt x="273" y="100"/>
                    <a:pt x="276" y="99"/>
                    <a:pt x="278" y="98"/>
                  </a:cubicBezTo>
                  <a:cubicBezTo>
                    <a:pt x="279" y="98"/>
                    <a:pt x="282" y="100"/>
                    <a:pt x="284" y="99"/>
                  </a:cubicBezTo>
                  <a:cubicBezTo>
                    <a:pt x="286" y="98"/>
                    <a:pt x="288" y="95"/>
                    <a:pt x="287" y="93"/>
                  </a:cubicBezTo>
                  <a:cubicBezTo>
                    <a:pt x="285" y="92"/>
                    <a:pt x="286" y="87"/>
                    <a:pt x="286" y="85"/>
                  </a:cubicBezTo>
                  <a:cubicBezTo>
                    <a:pt x="286" y="83"/>
                    <a:pt x="289" y="80"/>
                    <a:pt x="289" y="76"/>
                  </a:cubicBezTo>
                  <a:cubicBezTo>
                    <a:pt x="290" y="73"/>
                    <a:pt x="291" y="71"/>
                    <a:pt x="293" y="69"/>
                  </a:cubicBezTo>
                  <a:cubicBezTo>
                    <a:pt x="296" y="66"/>
                    <a:pt x="297" y="65"/>
                    <a:pt x="297" y="63"/>
                  </a:cubicBezTo>
                  <a:cubicBezTo>
                    <a:pt x="297" y="60"/>
                    <a:pt x="294" y="62"/>
                    <a:pt x="292" y="62"/>
                  </a:cubicBezTo>
                  <a:cubicBezTo>
                    <a:pt x="290" y="63"/>
                    <a:pt x="288" y="59"/>
                    <a:pt x="288" y="57"/>
                  </a:cubicBezTo>
                  <a:cubicBezTo>
                    <a:pt x="288" y="56"/>
                    <a:pt x="289" y="52"/>
                    <a:pt x="289" y="50"/>
                  </a:cubicBezTo>
                  <a:cubicBezTo>
                    <a:pt x="289" y="50"/>
                    <a:pt x="289" y="50"/>
                    <a:pt x="289" y="50"/>
                  </a:cubicBezTo>
                  <a:cubicBezTo>
                    <a:pt x="288" y="51"/>
                    <a:pt x="287" y="51"/>
                    <a:pt x="286" y="52"/>
                  </a:cubicBezTo>
                  <a:cubicBezTo>
                    <a:pt x="284" y="53"/>
                    <a:pt x="284" y="53"/>
                    <a:pt x="282" y="52"/>
                  </a:cubicBezTo>
                  <a:cubicBezTo>
                    <a:pt x="281" y="51"/>
                    <a:pt x="277" y="48"/>
                    <a:pt x="275" y="47"/>
                  </a:cubicBezTo>
                  <a:cubicBezTo>
                    <a:pt x="273" y="47"/>
                    <a:pt x="272" y="48"/>
                    <a:pt x="271" y="47"/>
                  </a:cubicBezTo>
                  <a:cubicBezTo>
                    <a:pt x="270" y="47"/>
                    <a:pt x="269" y="45"/>
                    <a:pt x="269" y="44"/>
                  </a:cubicBezTo>
                  <a:cubicBezTo>
                    <a:pt x="266" y="46"/>
                    <a:pt x="265" y="46"/>
                    <a:pt x="263" y="47"/>
                  </a:cubicBezTo>
                  <a:cubicBezTo>
                    <a:pt x="261" y="47"/>
                    <a:pt x="259" y="45"/>
                    <a:pt x="259" y="43"/>
                  </a:cubicBezTo>
                  <a:cubicBezTo>
                    <a:pt x="259" y="40"/>
                    <a:pt x="260" y="40"/>
                    <a:pt x="256" y="39"/>
                  </a:cubicBezTo>
                  <a:cubicBezTo>
                    <a:pt x="254" y="39"/>
                    <a:pt x="252" y="40"/>
                    <a:pt x="249" y="40"/>
                  </a:cubicBezTo>
                  <a:cubicBezTo>
                    <a:pt x="248" y="40"/>
                    <a:pt x="248" y="42"/>
                    <a:pt x="247" y="42"/>
                  </a:cubicBezTo>
                  <a:cubicBezTo>
                    <a:pt x="244" y="43"/>
                    <a:pt x="242" y="45"/>
                    <a:pt x="239" y="45"/>
                  </a:cubicBezTo>
                  <a:cubicBezTo>
                    <a:pt x="237" y="45"/>
                    <a:pt x="235" y="45"/>
                    <a:pt x="233" y="43"/>
                  </a:cubicBezTo>
                  <a:cubicBezTo>
                    <a:pt x="231" y="41"/>
                    <a:pt x="231" y="41"/>
                    <a:pt x="232" y="37"/>
                  </a:cubicBezTo>
                  <a:cubicBezTo>
                    <a:pt x="229" y="38"/>
                    <a:pt x="226" y="38"/>
                    <a:pt x="224" y="38"/>
                  </a:cubicBezTo>
                  <a:cubicBezTo>
                    <a:pt x="221" y="37"/>
                    <a:pt x="216" y="36"/>
                    <a:pt x="215" y="39"/>
                  </a:cubicBezTo>
                  <a:cubicBezTo>
                    <a:pt x="215" y="42"/>
                    <a:pt x="215" y="46"/>
                    <a:pt x="213" y="47"/>
                  </a:cubicBezTo>
                  <a:cubicBezTo>
                    <a:pt x="210" y="48"/>
                    <a:pt x="207" y="50"/>
                    <a:pt x="204" y="48"/>
                  </a:cubicBezTo>
                  <a:cubicBezTo>
                    <a:pt x="201" y="47"/>
                    <a:pt x="198" y="48"/>
                    <a:pt x="195" y="48"/>
                  </a:cubicBezTo>
                  <a:cubicBezTo>
                    <a:pt x="191" y="48"/>
                    <a:pt x="188" y="44"/>
                    <a:pt x="187" y="42"/>
                  </a:cubicBezTo>
                  <a:cubicBezTo>
                    <a:pt x="186" y="39"/>
                    <a:pt x="187" y="36"/>
                    <a:pt x="185" y="33"/>
                  </a:cubicBezTo>
                  <a:cubicBezTo>
                    <a:pt x="184" y="31"/>
                    <a:pt x="183" y="28"/>
                    <a:pt x="181" y="25"/>
                  </a:cubicBezTo>
                  <a:cubicBezTo>
                    <a:pt x="179" y="26"/>
                    <a:pt x="178" y="28"/>
                    <a:pt x="175" y="29"/>
                  </a:cubicBezTo>
                  <a:cubicBezTo>
                    <a:pt x="174" y="32"/>
                    <a:pt x="172" y="32"/>
                    <a:pt x="169" y="31"/>
                  </a:cubicBezTo>
                  <a:cubicBezTo>
                    <a:pt x="167" y="28"/>
                    <a:pt x="166" y="27"/>
                    <a:pt x="164" y="24"/>
                  </a:cubicBezTo>
                  <a:cubicBezTo>
                    <a:pt x="163" y="25"/>
                    <a:pt x="162" y="23"/>
                    <a:pt x="162" y="22"/>
                  </a:cubicBezTo>
                  <a:cubicBezTo>
                    <a:pt x="161" y="21"/>
                    <a:pt x="161" y="18"/>
                    <a:pt x="160" y="17"/>
                  </a:cubicBezTo>
                  <a:cubicBezTo>
                    <a:pt x="158" y="16"/>
                    <a:pt x="155" y="16"/>
                    <a:pt x="153" y="15"/>
                  </a:cubicBezTo>
                  <a:cubicBezTo>
                    <a:pt x="151" y="12"/>
                    <a:pt x="152" y="11"/>
                    <a:pt x="152" y="7"/>
                  </a:cubicBezTo>
                  <a:cubicBezTo>
                    <a:pt x="152" y="3"/>
                    <a:pt x="146" y="0"/>
                    <a:pt x="143" y="1"/>
                  </a:cubicBezTo>
                  <a:cubicBezTo>
                    <a:pt x="140" y="2"/>
                    <a:pt x="139" y="5"/>
                    <a:pt x="137" y="6"/>
                  </a:cubicBezTo>
                  <a:cubicBezTo>
                    <a:pt x="132" y="7"/>
                    <a:pt x="126" y="8"/>
                    <a:pt x="127" y="14"/>
                  </a:cubicBezTo>
                  <a:cubicBezTo>
                    <a:pt x="128" y="18"/>
                    <a:pt x="136" y="24"/>
                    <a:pt x="135" y="27"/>
                  </a:cubicBezTo>
                  <a:cubicBezTo>
                    <a:pt x="134" y="30"/>
                    <a:pt x="133" y="32"/>
                    <a:pt x="133" y="35"/>
                  </a:cubicBezTo>
                  <a:cubicBezTo>
                    <a:pt x="131" y="38"/>
                    <a:pt x="130" y="39"/>
                    <a:pt x="128" y="36"/>
                  </a:cubicBezTo>
                  <a:cubicBezTo>
                    <a:pt x="127" y="35"/>
                    <a:pt x="124" y="33"/>
                    <a:pt x="123" y="35"/>
                  </a:cubicBezTo>
                  <a:cubicBezTo>
                    <a:pt x="121" y="36"/>
                    <a:pt x="119" y="39"/>
                    <a:pt x="117" y="40"/>
                  </a:cubicBezTo>
                  <a:cubicBezTo>
                    <a:pt x="112" y="44"/>
                    <a:pt x="112" y="34"/>
                    <a:pt x="106" y="34"/>
                  </a:cubicBezTo>
                  <a:cubicBezTo>
                    <a:pt x="105" y="34"/>
                    <a:pt x="102" y="36"/>
                    <a:pt x="101" y="37"/>
                  </a:cubicBezTo>
                  <a:cubicBezTo>
                    <a:pt x="97" y="40"/>
                    <a:pt x="97" y="41"/>
                    <a:pt x="96" y="45"/>
                  </a:cubicBezTo>
                  <a:cubicBezTo>
                    <a:pt x="96" y="46"/>
                    <a:pt x="97" y="48"/>
                    <a:pt x="97" y="51"/>
                  </a:cubicBezTo>
                  <a:cubicBezTo>
                    <a:pt x="96" y="54"/>
                    <a:pt x="95" y="54"/>
                    <a:pt x="91" y="54"/>
                  </a:cubicBezTo>
                  <a:cubicBezTo>
                    <a:pt x="86" y="54"/>
                    <a:pt x="84" y="57"/>
                    <a:pt x="80" y="53"/>
                  </a:cubicBezTo>
                  <a:cubicBezTo>
                    <a:pt x="78" y="52"/>
                    <a:pt x="77" y="49"/>
                    <a:pt x="74" y="47"/>
                  </a:cubicBezTo>
                  <a:cubicBezTo>
                    <a:pt x="73" y="46"/>
                    <a:pt x="71" y="44"/>
                    <a:pt x="69" y="43"/>
                  </a:cubicBezTo>
                  <a:cubicBezTo>
                    <a:pt x="70" y="42"/>
                    <a:pt x="68" y="41"/>
                    <a:pt x="67" y="41"/>
                  </a:cubicBezTo>
                  <a:cubicBezTo>
                    <a:pt x="67" y="40"/>
                    <a:pt x="66" y="37"/>
                    <a:pt x="66" y="36"/>
                  </a:cubicBezTo>
                  <a:cubicBezTo>
                    <a:pt x="61" y="32"/>
                    <a:pt x="57" y="43"/>
                    <a:pt x="54" y="42"/>
                  </a:cubicBezTo>
                  <a:cubicBezTo>
                    <a:pt x="51" y="41"/>
                    <a:pt x="49" y="41"/>
                    <a:pt x="48" y="39"/>
                  </a:cubicBezTo>
                  <a:cubicBezTo>
                    <a:pt x="45" y="38"/>
                    <a:pt x="43" y="37"/>
                    <a:pt x="40" y="36"/>
                  </a:cubicBezTo>
                  <a:cubicBezTo>
                    <a:pt x="38" y="33"/>
                    <a:pt x="36" y="34"/>
                    <a:pt x="34" y="36"/>
                  </a:cubicBezTo>
                  <a:cubicBezTo>
                    <a:pt x="32" y="37"/>
                    <a:pt x="28" y="36"/>
                    <a:pt x="26" y="36"/>
                  </a:cubicBezTo>
                  <a:cubicBezTo>
                    <a:pt x="21" y="36"/>
                    <a:pt x="11" y="36"/>
                    <a:pt x="8" y="39"/>
                  </a:cubicBezTo>
                  <a:cubicBezTo>
                    <a:pt x="5" y="43"/>
                    <a:pt x="3" y="44"/>
                    <a:pt x="4" y="48"/>
                  </a:cubicBezTo>
                  <a:cubicBezTo>
                    <a:pt x="5" y="50"/>
                    <a:pt x="5" y="51"/>
                    <a:pt x="5" y="52"/>
                  </a:cubicBezTo>
                  <a:cubicBezTo>
                    <a:pt x="5" y="54"/>
                    <a:pt x="1" y="55"/>
                    <a:pt x="0" y="55"/>
                  </a:cubicBezTo>
                  <a:cubicBezTo>
                    <a:pt x="3" y="57"/>
                    <a:pt x="5" y="61"/>
                    <a:pt x="10" y="62"/>
                  </a:cubicBezTo>
                  <a:cubicBezTo>
                    <a:pt x="12" y="64"/>
                    <a:pt x="22" y="62"/>
                    <a:pt x="22" y="66"/>
                  </a:cubicBezTo>
                  <a:cubicBezTo>
                    <a:pt x="22" y="67"/>
                    <a:pt x="21" y="68"/>
                    <a:pt x="22" y="70"/>
                  </a:cubicBezTo>
                  <a:cubicBezTo>
                    <a:pt x="22" y="72"/>
                    <a:pt x="24" y="75"/>
                    <a:pt x="27" y="76"/>
                  </a:cubicBezTo>
                  <a:cubicBezTo>
                    <a:pt x="30" y="79"/>
                    <a:pt x="28" y="83"/>
                    <a:pt x="30" y="87"/>
                  </a:cubicBezTo>
                  <a:cubicBezTo>
                    <a:pt x="32" y="88"/>
                    <a:pt x="44" y="100"/>
                    <a:pt x="40" y="101"/>
                  </a:cubicBezTo>
                  <a:cubicBezTo>
                    <a:pt x="39" y="101"/>
                    <a:pt x="35" y="101"/>
                    <a:pt x="35" y="104"/>
                  </a:cubicBezTo>
                  <a:cubicBezTo>
                    <a:pt x="35" y="105"/>
                    <a:pt x="39" y="108"/>
                    <a:pt x="40" y="110"/>
                  </a:cubicBezTo>
                  <a:cubicBezTo>
                    <a:pt x="41" y="111"/>
                    <a:pt x="41" y="114"/>
                    <a:pt x="41" y="116"/>
                  </a:cubicBezTo>
                  <a:cubicBezTo>
                    <a:pt x="42" y="117"/>
                    <a:pt x="45" y="118"/>
                    <a:pt x="43" y="120"/>
                  </a:cubicBezTo>
                  <a:cubicBezTo>
                    <a:pt x="43" y="122"/>
                    <a:pt x="42" y="126"/>
                    <a:pt x="45" y="129"/>
                  </a:cubicBezTo>
                  <a:cubicBezTo>
                    <a:pt x="46" y="132"/>
                    <a:pt x="46" y="136"/>
                    <a:pt x="47" y="138"/>
                  </a:cubicBezTo>
                  <a:cubicBezTo>
                    <a:pt x="47" y="142"/>
                    <a:pt x="48" y="145"/>
                    <a:pt x="48" y="149"/>
                  </a:cubicBezTo>
                  <a:cubicBezTo>
                    <a:pt x="47" y="154"/>
                    <a:pt x="48" y="157"/>
                    <a:pt x="49" y="162"/>
                  </a:cubicBezTo>
                  <a:cubicBezTo>
                    <a:pt x="50" y="167"/>
                    <a:pt x="49" y="172"/>
                    <a:pt x="50" y="176"/>
                  </a:cubicBezTo>
                  <a:cubicBezTo>
                    <a:pt x="50" y="181"/>
                    <a:pt x="51" y="184"/>
                    <a:pt x="54" y="188"/>
                  </a:cubicBezTo>
                  <a:cubicBezTo>
                    <a:pt x="55" y="190"/>
                    <a:pt x="54" y="193"/>
                    <a:pt x="54" y="194"/>
                  </a:cubicBezTo>
                  <a:cubicBezTo>
                    <a:pt x="54" y="195"/>
                    <a:pt x="55" y="196"/>
                    <a:pt x="56" y="196"/>
                  </a:cubicBezTo>
                  <a:cubicBezTo>
                    <a:pt x="57" y="199"/>
                    <a:pt x="60" y="201"/>
                    <a:pt x="62" y="199"/>
                  </a:cubicBezTo>
                  <a:cubicBezTo>
                    <a:pt x="65" y="196"/>
                    <a:pt x="67" y="194"/>
                    <a:pt x="68" y="192"/>
                  </a:cubicBezTo>
                  <a:cubicBezTo>
                    <a:pt x="71" y="188"/>
                    <a:pt x="73" y="184"/>
                    <a:pt x="78" y="188"/>
                  </a:cubicBezTo>
                  <a:cubicBezTo>
                    <a:pt x="81" y="188"/>
                    <a:pt x="82" y="191"/>
                    <a:pt x="81" y="192"/>
                  </a:cubicBezTo>
                  <a:cubicBezTo>
                    <a:pt x="81" y="193"/>
                    <a:pt x="78" y="194"/>
                    <a:pt x="78" y="195"/>
                  </a:cubicBezTo>
                  <a:cubicBezTo>
                    <a:pt x="78" y="195"/>
                    <a:pt x="80" y="197"/>
                    <a:pt x="80" y="198"/>
                  </a:cubicBezTo>
                  <a:cubicBezTo>
                    <a:pt x="79" y="200"/>
                    <a:pt x="78" y="200"/>
                    <a:pt x="79" y="201"/>
                  </a:cubicBezTo>
                  <a:cubicBezTo>
                    <a:pt x="83" y="206"/>
                    <a:pt x="86" y="206"/>
                    <a:pt x="91" y="205"/>
                  </a:cubicBezTo>
                  <a:cubicBezTo>
                    <a:pt x="99" y="205"/>
                    <a:pt x="99" y="211"/>
                    <a:pt x="102" y="215"/>
                  </a:cubicBezTo>
                  <a:cubicBezTo>
                    <a:pt x="103" y="217"/>
                    <a:pt x="105" y="221"/>
                    <a:pt x="108" y="224"/>
                  </a:cubicBezTo>
                  <a:cubicBezTo>
                    <a:pt x="109" y="224"/>
                    <a:pt x="113" y="226"/>
                    <a:pt x="113" y="228"/>
                  </a:cubicBezTo>
                  <a:cubicBezTo>
                    <a:pt x="113" y="232"/>
                    <a:pt x="113" y="233"/>
                    <a:pt x="115" y="236"/>
                  </a:cubicBezTo>
                  <a:cubicBezTo>
                    <a:pt x="117" y="238"/>
                    <a:pt x="118" y="241"/>
                    <a:pt x="119" y="242"/>
                  </a:cubicBezTo>
                  <a:cubicBezTo>
                    <a:pt x="120" y="242"/>
                    <a:pt x="121" y="243"/>
                    <a:pt x="121" y="243"/>
                  </a:cubicBezTo>
                  <a:cubicBezTo>
                    <a:pt x="123" y="244"/>
                    <a:pt x="121" y="247"/>
                    <a:pt x="121" y="248"/>
                  </a:cubicBezTo>
                  <a:cubicBezTo>
                    <a:pt x="123" y="252"/>
                    <a:pt x="123" y="252"/>
                    <a:pt x="126" y="254"/>
                  </a:cubicBezTo>
                  <a:cubicBezTo>
                    <a:pt x="129" y="255"/>
                    <a:pt x="125" y="259"/>
                    <a:pt x="129" y="260"/>
                  </a:cubicBezTo>
                  <a:cubicBezTo>
                    <a:pt x="132" y="261"/>
                    <a:pt x="137" y="266"/>
                    <a:pt x="142" y="263"/>
                  </a:cubicBezTo>
                  <a:cubicBezTo>
                    <a:pt x="144" y="260"/>
                    <a:pt x="148" y="252"/>
                    <a:pt x="153" y="253"/>
                  </a:cubicBezTo>
                  <a:cubicBezTo>
                    <a:pt x="154" y="254"/>
                    <a:pt x="154" y="256"/>
                    <a:pt x="155" y="256"/>
                  </a:cubicBezTo>
                  <a:cubicBezTo>
                    <a:pt x="157" y="257"/>
                    <a:pt x="158" y="256"/>
                    <a:pt x="159" y="256"/>
                  </a:cubicBezTo>
                  <a:cubicBezTo>
                    <a:pt x="160" y="256"/>
                    <a:pt x="164" y="252"/>
                    <a:pt x="164" y="252"/>
                  </a:cubicBezTo>
                  <a:cubicBezTo>
                    <a:pt x="165" y="250"/>
                    <a:pt x="168" y="247"/>
                    <a:pt x="168" y="245"/>
                  </a:cubicBezTo>
                  <a:cubicBezTo>
                    <a:pt x="166" y="241"/>
                    <a:pt x="166" y="240"/>
                    <a:pt x="164" y="237"/>
                  </a:cubicBezTo>
                  <a:cubicBezTo>
                    <a:pt x="160" y="232"/>
                    <a:pt x="162" y="226"/>
                    <a:pt x="162" y="222"/>
                  </a:cubicBezTo>
                  <a:cubicBezTo>
                    <a:pt x="162" y="219"/>
                    <a:pt x="165" y="222"/>
                    <a:pt x="165" y="220"/>
                  </a:cubicBezTo>
                  <a:cubicBezTo>
                    <a:pt x="167" y="217"/>
                    <a:pt x="168" y="216"/>
                    <a:pt x="170" y="212"/>
                  </a:cubicBezTo>
                  <a:cubicBezTo>
                    <a:pt x="174" y="209"/>
                    <a:pt x="178" y="205"/>
                    <a:pt x="176" y="200"/>
                  </a:cubicBezTo>
                  <a:cubicBezTo>
                    <a:pt x="176" y="197"/>
                    <a:pt x="176" y="195"/>
                    <a:pt x="178" y="194"/>
                  </a:cubicBezTo>
                  <a:cubicBezTo>
                    <a:pt x="178" y="192"/>
                    <a:pt x="179" y="190"/>
                    <a:pt x="180" y="190"/>
                  </a:cubicBezTo>
                  <a:cubicBezTo>
                    <a:pt x="180" y="190"/>
                    <a:pt x="184" y="190"/>
                    <a:pt x="184" y="189"/>
                  </a:cubicBezTo>
                  <a:cubicBezTo>
                    <a:pt x="185" y="188"/>
                    <a:pt x="184" y="184"/>
                    <a:pt x="184" y="182"/>
                  </a:cubicBezTo>
                  <a:cubicBezTo>
                    <a:pt x="184" y="178"/>
                    <a:pt x="184" y="178"/>
                    <a:pt x="189" y="177"/>
                  </a:cubicBezTo>
                  <a:cubicBezTo>
                    <a:pt x="190" y="176"/>
                    <a:pt x="194" y="176"/>
                    <a:pt x="196" y="176"/>
                  </a:cubicBezTo>
                  <a:cubicBezTo>
                    <a:pt x="197" y="176"/>
                    <a:pt x="195" y="183"/>
                    <a:pt x="196" y="184"/>
                  </a:cubicBezTo>
                  <a:cubicBezTo>
                    <a:pt x="196" y="185"/>
                    <a:pt x="197" y="187"/>
                    <a:pt x="198" y="188"/>
                  </a:cubicBezTo>
                  <a:cubicBezTo>
                    <a:pt x="202" y="189"/>
                    <a:pt x="202" y="189"/>
                    <a:pt x="202" y="189"/>
                  </a:cubicBezTo>
                  <a:cubicBezTo>
                    <a:pt x="202" y="193"/>
                    <a:pt x="201" y="194"/>
                    <a:pt x="199" y="197"/>
                  </a:cubicBezTo>
                  <a:cubicBezTo>
                    <a:pt x="204" y="200"/>
                    <a:pt x="213" y="204"/>
                    <a:pt x="216" y="196"/>
                  </a:cubicBezTo>
                  <a:cubicBezTo>
                    <a:pt x="216" y="195"/>
                    <a:pt x="218" y="192"/>
                    <a:pt x="219" y="192"/>
                  </a:cubicBezTo>
                  <a:cubicBezTo>
                    <a:pt x="220" y="192"/>
                    <a:pt x="223" y="192"/>
                    <a:pt x="224" y="193"/>
                  </a:cubicBezTo>
                  <a:cubicBezTo>
                    <a:pt x="226" y="195"/>
                    <a:pt x="227" y="198"/>
                    <a:pt x="227" y="201"/>
                  </a:cubicBezTo>
                  <a:cubicBezTo>
                    <a:pt x="230" y="201"/>
                    <a:pt x="232" y="200"/>
                    <a:pt x="236" y="201"/>
                  </a:cubicBezTo>
                  <a:cubicBezTo>
                    <a:pt x="239" y="204"/>
                    <a:pt x="241" y="200"/>
                    <a:pt x="244" y="200"/>
                  </a:cubicBezTo>
                  <a:cubicBezTo>
                    <a:pt x="246" y="199"/>
                    <a:pt x="254" y="199"/>
                    <a:pt x="254" y="199"/>
                  </a:cubicBezTo>
                  <a:cubicBezTo>
                    <a:pt x="254" y="198"/>
                    <a:pt x="257" y="195"/>
                    <a:pt x="255" y="194"/>
                  </a:cubicBezTo>
                  <a:cubicBezTo>
                    <a:pt x="254" y="193"/>
                    <a:pt x="253" y="192"/>
                    <a:pt x="253" y="191"/>
                  </a:cubicBezTo>
                  <a:cubicBezTo>
                    <a:pt x="252" y="188"/>
                    <a:pt x="252" y="187"/>
                    <a:pt x="249" y="187"/>
                  </a:cubicBezTo>
                  <a:cubicBezTo>
                    <a:pt x="248" y="187"/>
                    <a:pt x="246" y="186"/>
                    <a:pt x="244" y="186"/>
                  </a:cubicBezTo>
                  <a:cubicBezTo>
                    <a:pt x="243" y="186"/>
                    <a:pt x="235" y="183"/>
                    <a:pt x="235" y="183"/>
                  </a:cubicBezTo>
                  <a:cubicBezTo>
                    <a:pt x="235" y="182"/>
                    <a:pt x="235" y="180"/>
                    <a:pt x="235" y="178"/>
                  </a:cubicBezTo>
                  <a:cubicBezTo>
                    <a:pt x="235" y="175"/>
                    <a:pt x="234" y="175"/>
                    <a:pt x="237" y="173"/>
                  </a:cubicBezTo>
                  <a:cubicBezTo>
                    <a:pt x="241" y="173"/>
                    <a:pt x="242" y="171"/>
                    <a:pt x="243" y="167"/>
                  </a:cubicBezTo>
                  <a:cubicBezTo>
                    <a:pt x="246" y="169"/>
                    <a:pt x="247" y="170"/>
                    <a:pt x="248" y="171"/>
                  </a:cubicBezTo>
                  <a:cubicBezTo>
                    <a:pt x="250" y="173"/>
                    <a:pt x="251" y="174"/>
                    <a:pt x="253" y="174"/>
                  </a:cubicBezTo>
                  <a:close/>
                </a:path>
              </a:pathLst>
            </a:custGeom>
            <a:solidFill>
              <a:srgbClr val="F5F1EF"/>
            </a:solidFill>
            <a:ln algn="ctr" cap="rnd" w="3175">
              <a:solidFill>
                <a:srgbClr val="C8C1BC"/>
              </a:solidFill>
              <a:round/>
              <a:headEnd/>
              <a:tailEnd/>
            </a:ln>
          </p:spPr>
          <p:txBody>
            <a:bodyPr/>
            <a:lstStyle/>
            <a:p>
              <a:endParaRPr altLang="en-US" dirty="0" lang="zh-CN" sz="1800">
                <a:latin typeface="+mj-ea"/>
                <a:ea typeface="+mj-ea"/>
              </a:endParaRPr>
            </a:p>
          </p:txBody>
        </p:sp>
        <p:sp>
          <p:nvSpPr>
            <p:cNvPr id="18507" name="Freeform 43"/>
            <p:cNvSpPr>
              <a:spLocks noChangeAspect="1"/>
            </p:cNvSpPr>
            <p:nvPr/>
          </p:nvSpPr>
          <p:spPr bwMode="auto">
            <a:xfrm>
              <a:off x="2974626" y="3693773"/>
              <a:ext cx="369507" cy="353117"/>
            </a:xfrm>
            <a:custGeom>
              <a:avLst/>
              <a:gdLst>
                <a:gd fmla="*/ 2147483647 w 128" name="T0"/>
                <a:gd fmla="*/ 2147483647 h 126" name="T1"/>
                <a:gd fmla="*/ 2147483647 w 128" name="T2"/>
                <a:gd fmla="*/ 2147483647 h 126" name="T3"/>
                <a:gd fmla="*/ 2147483647 w 128" name="T4"/>
                <a:gd fmla="*/ 2147483647 h 126" name="T5"/>
                <a:gd fmla="*/ 2147483647 w 128" name="T6"/>
                <a:gd fmla="*/ 2147483647 h 126" name="T7"/>
                <a:gd fmla="*/ 2147483647 w 128" name="T8"/>
                <a:gd fmla="*/ 2147483647 h 126" name="T9"/>
                <a:gd fmla="*/ 2147483647 w 128" name="T10"/>
                <a:gd fmla="*/ 2147483647 h 126" name="T11"/>
                <a:gd fmla="*/ 2147483647 w 128" name="T12"/>
                <a:gd fmla="*/ 2147483647 h 126" name="T13"/>
                <a:gd fmla="*/ 2147483647 w 128" name="T14"/>
                <a:gd fmla="*/ 2147483647 h 126" name="T15"/>
                <a:gd fmla="*/ 2147483647 w 128" name="T16"/>
                <a:gd fmla="*/ 2147483647 h 126" name="T17"/>
                <a:gd fmla="*/ 2147483647 w 128" name="T18"/>
                <a:gd fmla="*/ 2147483647 h 126" name="T19"/>
                <a:gd fmla="*/ 2147483647 w 128" name="T20"/>
                <a:gd fmla="*/ 2147483647 h 126" name="T21"/>
                <a:gd fmla="*/ 2147483647 w 128" name="T22"/>
                <a:gd fmla="*/ 2147483647 h 126" name="T23"/>
                <a:gd fmla="*/ 2147483647 w 128" name="T24"/>
                <a:gd fmla="*/ 2147483647 h 126" name="T25"/>
                <a:gd fmla="*/ 2147483647 w 128" name="T26"/>
                <a:gd fmla="*/ 2147483647 h 126" name="T27"/>
                <a:gd fmla="*/ 2147483647 w 128" name="T28"/>
                <a:gd fmla="*/ 2147483647 h 126" name="T29"/>
                <a:gd fmla="*/ 2147483647 w 128" name="T30"/>
                <a:gd fmla="*/ 2147483647 h 126" name="T31"/>
                <a:gd fmla="*/ 2147483647 w 128" name="T32"/>
                <a:gd fmla="*/ 2147483647 h 126" name="T33"/>
                <a:gd fmla="*/ 2147483647 w 128" name="T34"/>
                <a:gd fmla="*/ 2147483647 h 126" name="T35"/>
                <a:gd fmla="*/ 2147483647 w 128" name="T36"/>
                <a:gd fmla="*/ 2147483647 h 126" name="T37"/>
                <a:gd fmla="*/ 2147483647 w 128" name="T38"/>
                <a:gd fmla="*/ 2147483647 h 126" name="T39"/>
                <a:gd fmla="*/ 2147483647 w 128" name="T40"/>
                <a:gd fmla="*/ 2147483647 h 126" name="T41"/>
                <a:gd fmla="*/ 2147483647 w 128" name="T42"/>
                <a:gd fmla="*/ 2147483647 h 126" name="T43"/>
                <a:gd fmla="*/ 2147483647 w 128" name="T44"/>
                <a:gd fmla="*/ 2147483647 h 126" name="T45"/>
                <a:gd fmla="*/ 2147483647 w 128" name="T46"/>
                <a:gd fmla="*/ 2147483647 h 126" name="T47"/>
                <a:gd fmla="*/ 2147483647 w 128" name="T48"/>
                <a:gd fmla="*/ 2147483647 h 126" name="T49"/>
                <a:gd fmla="*/ 2147483647 w 128" name="T50"/>
                <a:gd fmla="*/ 2147483647 h 126" name="T51"/>
                <a:gd fmla="*/ 2147483647 w 128" name="T52"/>
                <a:gd fmla="*/ 2147483647 h 126" name="T53"/>
                <a:gd fmla="*/ 2147483647 w 128" name="T54"/>
                <a:gd fmla="*/ 2147483647 h 126" name="T55"/>
                <a:gd fmla="*/ 2147483647 w 128" name="T56"/>
                <a:gd fmla="*/ 2147483647 h 126" name="T57"/>
                <a:gd fmla="*/ 2147483647 w 128" name="T58"/>
                <a:gd fmla="*/ 2147483647 h 126" name="T59"/>
                <a:gd fmla="*/ 2147483647 w 128" name="T60"/>
                <a:gd fmla="*/ 2147483647 h 126" name="T61"/>
                <a:gd fmla="*/ 2147483647 w 128" name="T62"/>
                <a:gd fmla="*/ 2147483647 h 126" name="T63"/>
                <a:gd fmla="*/ 2147483647 w 128" name="T64"/>
                <a:gd fmla="*/ 2147483647 h 126" name="T65"/>
                <a:gd fmla="*/ 2147483647 w 128" name="T66"/>
                <a:gd fmla="*/ 2147483647 h 126" name="T67"/>
                <a:gd fmla="*/ 2147483647 w 128" name="T68"/>
                <a:gd fmla="*/ 2147483647 h 126" name="T69"/>
                <a:gd fmla="*/ 2147483647 w 128" name="T70"/>
                <a:gd fmla="*/ 2147483647 h 126" name="T71"/>
                <a:gd fmla="*/ 2147483647 w 128" name="T72"/>
                <a:gd fmla="*/ 2147483647 h 126" name="T73"/>
                <a:gd fmla="*/ 2147483647 w 128" name="T74"/>
                <a:gd fmla="*/ 2147483647 h 126" name="T75"/>
                <a:gd fmla="*/ 2147483647 w 128" name="T76"/>
                <a:gd fmla="*/ 2147483647 h 126" name="T77"/>
                <a:gd fmla="*/ 2147483647 w 128" name="T78"/>
                <a:gd fmla="*/ 2147483647 h 126" name="T79"/>
                <a:gd fmla="*/ 2147483647 w 128" name="T80"/>
                <a:gd fmla="*/ 2147483647 h 12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128" name="T123"/>
                <a:gd fmla="*/ 0 h 126" name="T124"/>
                <a:gd fmla="*/ 128 w 128" name="T125"/>
                <a:gd fmla="*/ 126 h 126" name="T1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126" w="128">
                  <a:moveTo>
                    <a:pt x="102" y="11"/>
                  </a:moveTo>
                  <a:cubicBezTo>
                    <a:pt x="99" y="11"/>
                    <a:pt x="96" y="12"/>
                    <a:pt x="95" y="8"/>
                  </a:cubicBezTo>
                  <a:cubicBezTo>
                    <a:pt x="94" y="7"/>
                    <a:pt x="91" y="6"/>
                    <a:pt x="89" y="6"/>
                  </a:cubicBezTo>
                  <a:cubicBezTo>
                    <a:pt x="85" y="6"/>
                    <a:pt x="84" y="6"/>
                    <a:pt x="82" y="3"/>
                  </a:cubicBezTo>
                  <a:cubicBezTo>
                    <a:pt x="78" y="1"/>
                    <a:pt x="77" y="1"/>
                    <a:pt x="73" y="0"/>
                  </a:cubicBezTo>
                  <a:cubicBezTo>
                    <a:pt x="72" y="0"/>
                    <a:pt x="68" y="0"/>
                    <a:pt x="67" y="1"/>
                  </a:cubicBezTo>
                  <a:cubicBezTo>
                    <a:pt x="67" y="1"/>
                    <a:pt x="67" y="1"/>
                    <a:pt x="67" y="1"/>
                  </a:cubicBezTo>
                  <a:cubicBezTo>
                    <a:pt x="67" y="3"/>
                    <a:pt x="66" y="7"/>
                    <a:pt x="66" y="8"/>
                  </a:cubicBezTo>
                  <a:cubicBezTo>
                    <a:pt x="66" y="10"/>
                    <a:pt x="68" y="14"/>
                    <a:pt x="70" y="13"/>
                  </a:cubicBezTo>
                  <a:cubicBezTo>
                    <a:pt x="72" y="13"/>
                    <a:pt x="75" y="11"/>
                    <a:pt x="75" y="14"/>
                  </a:cubicBezTo>
                  <a:cubicBezTo>
                    <a:pt x="75" y="16"/>
                    <a:pt x="74" y="17"/>
                    <a:pt x="71" y="20"/>
                  </a:cubicBezTo>
                  <a:cubicBezTo>
                    <a:pt x="69" y="22"/>
                    <a:pt x="68" y="24"/>
                    <a:pt x="67" y="27"/>
                  </a:cubicBezTo>
                  <a:cubicBezTo>
                    <a:pt x="67" y="31"/>
                    <a:pt x="64" y="34"/>
                    <a:pt x="64" y="36"/>
                  </a:cubicBezTo>
                  <a:cubicBezTo>
                    <a:pt x="64" y="38"/>
                    <a:pt x="63" y="43"/>
                    <a:pt x="65" y="44"/>
                  </a:cubicBezTo>
                  <a:cubicBezTo>
                    <a:pt x="66" y="46"/>
                    <a:pt x="64" y="49"/>
                    <a:pt x="62" y="50"/>
                  </a:cubicBezTo>
                  <a:cubicBezTo>
                    <a:pt x="60" y="51"/>
                    <a:pt x="57" y="49"/>
                    <a:pt x="56" y="49"/>
                  </a:cubicBezTo>
                  <a:cubicBezTo>
                    <a:pt x="54" y="50"/>
                    <a:pt x="51" y="51"/>
                    <a:pt x="51" y="53"/>
                  </a:cubicBezTo>
                  <a:cubicBezTo>
                    <a:pt x="52" y="54"/>
                    <a:pt x="52" y="55"/>
                    <a:pt x="52" y="57"/>
                  </a:cubicBezTo>
                  <a:cubicBezTo>
                    <a:pt x="52" y="59"/>
                    <a:pt x="51" y="61"/>
                    <a:pt x="50" y="63"/>
                  </a:cubicBezTo>
                  <a:cubicBezTo>
                    <a:pt x="49" y="65"/>
                    <a:pt x="47" y="68"/>
                    <a:pt x="47" y="69"/>
                  </a:cubicBezTo>
                  <a:cubicBezTo>
                    <a:pt x="46" y="70"/>
                    <a:pt x="48" y="72"/>
                    <a:pt x="47" y="73"/>
                  </a:cubicBezTo>
                  <a:cubicBezTo>
                    <a:pt x="47" y="74"/>
                    <a:pt x="43" y="75"/>
                    <a:pt x="41" y="75"/>
                  </a:cubicBezTo>
                  <a:cubicBezTo>
                    <a:pt x="39" y="76"/>
                    <a:pt x="36" y="75"/>
                    <a:pt x="35" y="74"/>
                  </a:cubicBezTo>
                  <a:cubicBezTo>
                    <a:pt x="34" y="73"/>
                    <a:pt x="33" y="71"/>
                    <a:pt x="31" y="70"/>
                  </a:cubicBezTo>
                  <a:cubicBezTo>
                    <a:pt x="30" y="69"/>
                    <a:pt x="27" y="69"/>
                    <a:pt x="26" y="70"/>
                  </a:cubicBezTo>
                  <a:cubicBezTo>
                    <a:pt x="24" y="71"/>
                    <a:pt x="24" y="73"/>
                    <a:pt x="23" y="73"/>
                  </a:cubicBezTo>
                  <a:cubicBezTo>
                    <a:pt x="22" y="74"/>
                    <a:pt x="17" y="71"/>
                    <a:pt x="14" y="69"/>
                  </a:cubicBezTo>
                  <a:cubicBezTo>
                    <a:pt x="11" y="68"/>
                    <a:pt x="10" y="69"/>
                    <a:pt x="9" y="71"/>
                  </a:cubicBezTo>
                  <a:cubicBezTo>
                    <a:pt x="9" y="73"/>
                    <a:pt x="8" y="74"/>
                    <a:pt x="6" y="75"/>
                  </a:cubicBezTo>
                  <a:cubicBezTo>
                    <a:pt x="5" y="76"/>
                    <a:pt x="5" y="77"/>
                    <a:pt x="6" y="79"/>
                  </a:cubicBezTo>
                  <a:cubicBezTo>
                    <a:pt x="7" y="80"/>
                    <a:pt x="9" y="81"/>
                    <a:pt x="10" y="83"/>
                  </a:cubicBezTo>
                  <a:cubicBezTo>
                    <a:pt x="11" y="85"/>
                    <a:pt x="11" y="87"/>
                    <a:pt x="9" y="88"/>
                  </a:cubicBezTo>
                  <a:cubicBezTo>
                    <a:pt x="7" y="89"/>
                    <a:pt x="1" y="90"/>
                    <a:pt x="0" y="92"/>
                  </a:cubicBezTo>
                  <a:cubicBezTo>
                    <a:pt x="0" y="94"/>
                    <a:pt x="0" y="102"/>
                    <a:pt x="3" y="103"/>
                  </a:cubicBezTo>
                  <a:cubicBezTo>
                    <a:pt x="7" y="104"/>
                    <a:pt x="12" y="104"/>
                    <a:pt x="14" y="106"/>
                  </a:cubicBezTo>
                  <a:cubicBezTo>
                    <a:pt x="15" y="107"/>
                    <a:pt x="14" y="111"/>
                    <a:pt x="16" y="112"/>
                  </a:cubicBezTo>
                  <a:cubicBezTo>
                    <a:pt x="18" y="113"/>
                    <a:pt x="20" y="114"/>
                    <a:pt x="23" y="114"/>
                  </a:cubicBezTo>
                  <a:cubicBezTo>
                    <a:pt x="26" y="113"/>
                    <a:pt x="28" y="112"/>
                    <a:pt x="29" y="113"/>
                  </a:cubicBezTo>
                  <a:cubicBezTo>
                    <a:pt x="31" y="114"/>
                    <a:pt x="31" y="115"/>
                    <a:pt x="30" y="117"/>
                  </a:cubicBezTo>
                  <a:cubicBezTo>
                    <a:pt x="30" y="119"/>
                    <a:pt x="30" y="123"/>
                    <a:pt x="31" y="125"/>
                  </a:cubicBezTo>
                  <a:cubicBezTo>
                    <a:pt x="32" y="125"/>
                    <a:pt x="33" y="125"/>
                    <a:pt x="33" y="125"/>
                  </a:cubicBezTo>
                  <a:cubicBezTo>
                    <a:pt x="35" y="125"/>
                    <a:pt x="36" y="123"/>
                    <a:pt x="37" y="123"/>
                  </a:cubicBezTo>
                  <a:cubicBezTo>
                    <a:pt x="37" y="123"/>
                    <a:pt x="40" y="125"/>
                    <a:pt x="41" y="125"/>
                  </a:cubicBezTo>
                  <a:cubicBezTo>
                    <a:pt x="44" y="122"/>
                    <a:pt x="44" y="122"/>
                    <a:pt x="46" y="119"/>
                  </a:cubicBezTo>
                  <a:cubicBezTo>
                    <a:pt x="47" y="116"/>
                    <a:pt x="46" y="114"/>
                    <a:pt x="48" y="113"/>
                  </a:cubicBezTo>
                  <a:cubicBezTo>
                    <a:pt x="52" y="110"/>
                    <a:pt x="53" y="111"/>
                    <a:pt x="57" y="113"/>
                  </a:cubicBezTo>
                  <a:cubicBezTo>
                    <a:pt x="59" y="111"/>
                    <a:pt x="59" y="111"/>
                    <a:pt x="59" y="111"/>
                  </a:cubicBezTo>
                  <a:cubicBezTo>
                    <a:pt x="60" y="110"/>
                    <a:pt x="60" y="109"/>
                    <a:pt x="62" y="108"/>
                  </a:cubicBezTo>
                  <a:cubicBezTo>
                    <a:pt x="62" y="105"/>
                    <a:pt x="60" y="103"/>
                    <a:pt x="59" y="100"/>
                  </a:cubicBezTo>
                  <a:cubicBezTo>
                    <a:pt x="60" y="100"/>
                    <a:pt x="64" y="99"/>
                    <a:pt x="65" y="99"/>
                  </a:cubicBezTo>
                  <a:cubicBezTo>
                    <a:pt x="65" y="99"/>
                    <a:pt x="70" y="101"/>
                    <a:pt x="70" y="102"/>
                  </a:cubicBezTo>
                  <a:cubicBezTo>
                    <a:pt x="71" y="104"/>
                    <a:pt x="71" y="105"/>
                    <a:pt x="75" y="104"/>
                  </a:cubicBezTo>
                  <a:cubicBezTo>
                    <a:pt x="76" y="104"/>
                    <a:pt x="79" y="103"/>
                    <a:pt x="80" y="102"/>
                  </a:cubicBezTo>
                  <a:cubicBezTo>
                    <a:pt x="85" y="98"/>
                    <a:pt x="87" y="106"/>
                    <a:pt x="87" y="108"/>
                  </a:cubicBezTo>
                  <a:cubicBezTo>
                    <a:pt x="87" y="112"/>
                    <a:pt x="87" y="114"/>
                    <a:pt x="91" y="114"/>
                  </a:cubicBezTo>
                  <a:cubicBezTo>
                    <a:pt x="93" y="114"/>
                    <a:pt x="95" y="114"/>
                    <a:pt x="95" y="118"/>
                  </a:cubicBezTo>
                  <a:cubicBezTo>
                    <a:pt x="95" y="119"/>
                    <a:pt x="98" y="121"/>
                    <a:pt x="99" y="123"/>
                  </a:cubicBezTo>
                  <a:cubicBezTo>
                    <a:pt x="100" y="124"/>
                    <a:pt x="101" y="125"/>
                    <a:pt x="103" y="125"/>
                  </a:cubicBezTo>
                  <a:cubicBezTo>
                    <a:pt x="106" y="125"/>
                    <a:pt x="108" y="126"/>
                    <a:pt x="110" y="124"/>
                  </a:cubicBezTo>
                  <a:cubicBezTo>
                    <a:pt x="111" y="122"/>
                    <a:pt x="111" y="120"/>
                    <a:pt x="112" y="118"/>
                  </a:cubicBezTo>
                  <a:cubicBezTo>
                    <a:pt x="112" y="117"/>
                    <a:pt x="114" y="115"/>
                    <a:pt x="114" y="113"/>
                  </a:cubicBezTo>
                  <a:cubicBezTo>
                    <a:pt x="113" y="111"/>
                    <a:pt x="111" y="108"/>
                    <a:pt x="111" y="106"/>
                  </a:cubicBezTo>
                  <a:cubicBezTo>
                    <a:pt x="110" y="103"/>
                    <a:pt x="113" y="96"/>
                    <a:pt x="109" y="95"/>
                  </a:cubicBezTo>
                  <a:cubicBezTo>
                    <a:pt x="109" y="96"/>
                    <a:pt x="109" y="96"/>
                    <a:pt x="109" y="96"/>
                  </a:cubicBezTo>
                  <a:cubicBezTo>
                    <a:pt x="110" y="95"/>
                    <a:pt x="104" y="92"/>
                    <a:pt x="103" y="91"/>
                  </a:cubicBezTo>
                  <a:cubicBezTo>
                    <a:pt x="102" y="91"/>
                    <a:pt x="99" y="87"/>
                    <a:pt x="98" y="85"/>
                  </a:cubicBezTo>
                  <a:cubicBezTo>
                    <a:pt x="98" y="85"/>
                    <a:pt x="98" y="83"/>
                    <a:pt x="98" y="81"/>
                  </a:cubicBezTo>
                  <a:cubicBezTo>
                    <a:pt x="97" y="81"/>
                    <a:pt x="95" y="80"/>
                    <a:pt x="95" y="80"/>
                  </a:cubicBezTo>
                  <a:cubicBezTo>
                    <a:pt x="91" y="78"/>
                    <a:pt x="90" y="78"/>
                    <a:pt x="87" y="78"/>
                  </a:cubicBezTo>
                  <a:cubicBezTo>
                    <a:pt x="87" y="75"/>
                    <a:pt x="86" y="73"/>
                    <a:pt x="86" y="70"/>
                  </a:cubicBezTo>
                  <a:cubicBezTo>
                    <a:pt x="86" y="68"/>
                    <a:pt x="87" y="64"/>
                    <a:pt x="86" y="63"/>
                  </a:cubicBezTo>
                  <a:cubicBezTo>
                    <a:pt x="83" y="59"/>
                    <a:pt x="83" y="59"/>
                    <a:pt x="83" y="56"/>
                  </a:cubicBezTo>
                  <a:cubicBezTo>
                    <a:pt x="83" y="54"/>
                    <a:pt x="87" y="54"/>
                    <a:pt x="89" y="53"/>
                  </a:cubicBezTo>
                  <a:cubicBezTo>
                    <a:pt x="92" y="53"/>
                    <a:pt x="94" y="53"/>
                    <a:pt x="96" y="51"/>
                  </a:cubicBezTo>
                  <a:cubicBezTo>
                    <a:pt x="98" y="48"/>
                    <a:pt x="100" y="50"/>
                    <a:pt x="103" y="50"/>
                  </a:cubicBezTo>
                  <a:cubicBezTo>
                    <a:pt x="109" y="50"/>
                    <a:pt x="112" y="45"/>
                    <a:pt x="115" y="41"/>
                  </a:cubicBezTo>
                  <a:cubicBezTo>
                    <a:pt x="117" y="40"/>
                    <a:pt x="119" y="38"/>
                    <a:pt x="120" y="38"/>
                  </a:cubicBezTo>
                  <a:cubicBezTo>
                    <a:pt x="122" y="38"/>
                    <a:pt x="128" y="39"/>
                    <a:pt x="126" y="35"/>
                  </a:cubicBezTo>
                  <a:cubicBezTo>
                    <a:pt x="126" y="32"/>
                    <a:pt x="127" y="24"/>
                    <a:pt x="124" y="22"/>
                  </a:cubicBezTo>
                  <a:cubicBezTo>
                    <a:pt x="122" y="19"/>
                    <a:pt x="119" y="18"/>
                    <a:pt x="119" y="16"/>
                  </a:cubicBezTo>
                  <a:cubicBezTo>
                    <a:pt x="118" y="13"/>
                    <a:pt x="119" y="10"/>
                    <a:pt x="116" y="10"/>
                  </a:cubicBezTo>
                  <a:cubicBezTo>
                    <a:pt x="111" y="7"/>
                    <a:pt x="107" y="8"/>
                    <a:pt x="102" y="11"/>
                  </a:cubicBezTo>
                  <a:close/>
                </a:path>
              </a:pathLst>
            </a:custGeom>
            <a:solidFill>
              <a:srgbClr val="F5F1EF"/>
            </a:solidFill>
            <a:ln algn="ctr" cap="rnd" w="3175">
              <a:solidFill>
                <a:srgbClr val="C8C1BC"/>
              </a:solidFill>
              <a:round/>
              <a:headEnd/>
              <a:tailEnd/>
            </a:ln>
          </p:spPr>
          <p:txBody>
            <a:bodyPr/>
            <a:lstStyle/>
            <a:p>
              <a:endParaRPr altLang="en-US" dirty="0" lang="zh-CN" sz="1800">
                <a:latin typeface="+mj-ea"/>
                <a:ea typeface="+mj-ea"/>
              </a:endParaRPr>
            </a:p>
          </p:txBody>
        </p:sp>
      </p:grpSp>
      <p:sp>
        <p:nvSpPr>
          <p:cNvPr id="18435" name="Oval 44"/>
          <p:cNvSpPr>
            <a:spLocks noChangeArrowheads="1"/>
          </p:cNvSpPr>
          <p:nvPr/>
        </p:nvSpPr>
        <p:spPr bwMode="auto">
          <a:xfrm>
            <a:off x="4822311" y="3326088"/>
            <a:ext cx="111383" cy="83344"/>
          </a:xfrm>
          <a:prstGeom prst="ellipse">
            <a:avLst/>
          </a:prstGeom>
          <a:solidFill>
            <a:srgbClr val="E28C05"/>
          </a:solidFill>
          <a:ln algn="ctr" w="9525">
            <a:solidFill>
              <a:schemeClr val="tx1"/>
            </a:solidFill>
            <a:round/>
            <a:headEnd/>
            <a:tailEnd/>
          </a:ln>
        </p:spPr>
        <p:txBody>
          <a:bodyPr anchor="ctr" bIns="18694" lIns="0" rIns="18694" tIns="0" wrap="none"/>
          <a:lstStyle/>
          <a:p>
            <a:endParaRPr altLang="en-US" dirty="0" lang="ko-KR" sz="1800">
              <a:solidFill>
                <a:srgbClr val="000000"/>
              </a:solidFill>
              <a:latin typeface="+mj-ea"/>
              <a:ea typeface="+mj-ea"/>
            </a:endParaRPr>
          </a:p>
        </p:txBody>
      </p:sp>
      <p:sp>
        <p:nvSpPr>
          <p:cNvPr id="18436" name="Oval 45"/>
          <p:cNvSpPr>
            <a:spLocks noChangeArrowheads="1"/>
          </p:cNvSpPr>
          <p:nvPr/>
        </p:nvSpPr>
        <p:spPr bwMode="auto">
          <a:xfrm>
            <a:off x="5393663" y="3609456"/>
            <a:ext cx="113447" cy="81677"/>
          </a:xfrm>
          <a:prstGeom prst="ellipse">
            <a:avLst/>
          </a:prstGeom>
          <a:solidFill>
            <a:srgbClr val="E28C05"/>
          </a:solidFill>
          <a:ln algn="ctr" w="9525">
            <a:solidFill>
              <a:schemeClr val="tx1"/>
            </a:solidFill>
            <a:round/>
            <a:headEnd/>
            <a:tailEnd/>
          </a:ln>
        </p:spPr>
        <p:txBody>
          <a:bodyPr anchor="ctr" bIns="18694" lIns="0" rIns="18694" tIns="0" wrap="none"/>
          <a:lstStyle/>
          <a:p>
            <a:endParaRPr altLang="en-US" dirty="0" lang="ko-KR" sz="1800">
              <a:solidFill>
                <a:srgbClr val="000000"/>
              </a:solidFill>
              <a:latin typeface="+mj-ea"/>
              <a:ea typeface="+mj-ea"/>
            </a:endParaRPr>
          </a:p>
        </p:txBody>
      </p:sp>
      <p:sp>
        <p:nvSpPr>
          <p:cNvPr id="18437" name="Oval 48"/>
          <p:cNvSpPr>
            <a:spLocks noChangeArrowheads="1"/>
          </p:cNvSpPr>
          <p:nvPr/>
        </p:nvSpPr>
        <p:spPr bwMode="auto">
          <a:xfrm>
            <a:off x="5304972" y="3916161"/>
            <a:ext cx="111383" cy="81677"/>
          </a:xfrm>
          <a:prstGeom prst="ellipse">
            <a:avLst/>
          </a:prstGeom>
          <a:solidFill>
            <a:srgbClr val="E28C05"/>
          </a:solidFill>
          <a:ln algn="ctr" w="9525">
            <a:solidFill>
              <a:schemeClr val="tx1"/>
            </a:solidFill>
            <a:round/>
            <a:headEnd/>
            <a:tailEnd/>
          </a:ln>
        </p:spPr>
        <p:txBody>
          <a:bodyPr anchor="ctr" bIns="18694" lIns="0" rIns="18694" tIns="0" wrap="none"/>
          <a:lstStyle/>
          <a:p>
            <a:endParaRPr altLang="en-US" dirty="0" lang="ko-KR" sz="1800">
              <a:solidFill>
                <a:srgbClr val="000000"/>
              </a:solidFill>
              <a:latin typeface="+mj-ea"/>
              <a:ea typeface="+mj-ea"/>
            </a:endParaRPr>
          </a:p>
        </p:txBody>
      </p:sp>
      <p:sp>
        <p:nvSpPr>
          <p:cNvPr id="18439" name="Oval 48"/>
          <p:cNvSpPr>
            <a:spLocks noChangeArrowheads="1"/>
          </p:cNvSpPr>
          <p:nvPr/>
        </p:nvSpPr>
        <p:spPr bwMode="auto">
          <a:xfrm>
            <a:off x="5459669" y="3849486"/>
            <a:ext cx="111383" cy="81677"/>
          </a:xfrm>
          <a:prstGeom prst="ellipse">
            <a:avLst/>
          </a:prstGeom>
          <a:solidFill>
            <a:srgbClr val="E28C05"/>
          </a:solidFill>
          <a:ln algn="ctr" w="9525">
            <a:solidFill>
              <a:schemeClr val="tx1"/>
            </a:solidFill>
            <a:round/>
            <a:headEnd/>
            <a:tailEnd/>
          </a:ln>
        </p:spPr>
        <p:txBody>
          <a:bodyPr anchor="ctr" bIns="18694" lIns="0" rIns="18694" tIns="0" wrap="none"/>
          <a:lstStyle/>
          <a:p>
            <a:endParaRPr altLang="en-US" dirty="0" lang="ko-KR" sz="1800">
              <a:solidFill>
                <a:srgbClr val="000000"/>
              </a:solidFill>
              <a:latin typeface="+mj-ea"/>
              <a:ea typeface="+mj-ea"/>
            </a:endParaRPr>
          </a:p>
        </p:txBody>
      </p:sp>
      <p:cxnSp>
        <p:nvCxnSpPr>
          <p:cNvPr id="18453" name="Elbow Connector 3"/>
          <p:cNvCxnSpPr>
            <a:cxnSpLocks noChangeShapeType="1"/>
            <a:stCxn id="76" idx="2"/>
            <a:endCxn id="18435" idx="0"/>
          </p:cNvCxnSpPr>
          <p:nvPr/>
        </p:nvCxnSpPr>
        <p:spPr bwMode="auto">
          <a:xfrm flipH="1" rot="16200000">
            <a:off x="3263180" y="1711264"/>
            <a:ext cx="442583" cy="2787064"/>
          </a:xfrm>
          <a:prstGeom prst="bentConnector3">
            <a:avLst>
              <a:gd fmla="val 50000" name="adj1"/>
            </a:avLst>
          </a:prstGeom>
          <a:noFill/>
          <a:ln w="12700">
            <a:solidFill>
              <a:srgbClr val="E28C05"/>
            </a:solidFill>
            <a:miter lim="800000"/>
            <a:headEnd/>
            <a:tailEnd/>
          </a:ln>
        </p:spPr>
      </p:cxnSp>
      <p:grpSp>
        <p:nvGrpSpPr>
          <p:cNvPr id="3" name="组合 97"/>
          <p:cNvGrpSpPr/>
          <p:nvPr/>
        </p:nvGrpSpPr>
        <p:grpSpPr>
          <a:xfrm>
            <a:off x="4989385" y="1907600"/>
            <a:ext cx="2538459" cy="1450156"/>
            <a:chOff x="4490713" y="1828306"/>
            <a:chExt cx="2284748" cy="1522728"/>
          </a:xfrm>
        </p:grpSpPr>
        <p:sp>
          <p:nvSpPr>
            <p:cNvPr id="18440" name="Oval 44"/>
            <p:cNvSpPr>
              <a:spLocks noChangeArrowheads="1"/>
            </p:cNvSpPr>
            <p:nvPr/>
          </p:nvSpPr>
          <p:spPr bwMode="auto">
            <a:xfrm>
              <a:off x="4490713" y="3265270"/>
              <a:ext cx="102108" cy="85764"/>
            </a:xfrm>
            <a:prstGeom prst="ellipse">
              <a:avLst/>
            </a:prstGeom>
            <a:solidFill>
              <a:srgbClr val="E28C05"/>
            </a:solidFill>
            <a:ln algn="ctr" w="9525">
              <a:solidFill>
                <a:schemeClr val="tx1"/>
              </a:solidFill>
              <a:round/>
              <a:headEnd/>
              <a:tailEnd/>
            </a:ln>
          </p:spPr>
          <p:txBody>
            <a:bodyPr anchor="ctr" bIns="18694" lIns="0" rIns="18694" tIns="0" wrap="none"/>
            <a:lstStyle/>
            <a:p>
              <a:endParaRPr altLang="en-US" dirty="0" lang="ko-KR" sz="1800">
                <a:solidFill>
                  <a:srgbClr val="000000"/>
                </a:solidFill>
                <a:latin typeface="+mj-ea"/>
                <a:ea typeface="+mj-ea"/>
              </a:endParaRPr>
            </a:p>
          </p:txBody>
        </p:sp>
        <p:cxnSp>
          <p:nvCxnSpPr>
            <p:cNvPr id="18454" name="Elbow Connector 168"/>
            <p:cNvCxnSpPr>
              <a:cxnSpLocks noChangeShapeType="1"/>
              <a:stCxn id="18440" idx="0"/>
              <a:endCxn id="18442" idx="1"/>
            </p:cNvCxnSpPr>
            <p:nvPr/>
          </p:nvCxnSpPr>
          <p:spPr bwMode="auto">
            <a:xfrm flipH="1" flipV="1" rot="5400000">
              <a:off x="4940132" y="1429941"/>
              <a:ext cx="1436965" cy="2233694"/>
            </a:xfrm>
            <a:prstGeom prst="bentConnector2">
              <a:avLst/>
            </a:prstGeom>
            <a:noFill/>
            <a:ln w="12700">
              <a:solidFill>
                <a:srgbClr val="E28C05"/>
              </a:solidFill>
              <a:miter lim="800000"/>
              <a:headEnd/>
              <a:tailEnd/>
            </a:ln>
          </p:spPr>
        </p:cxnSp>
      </p:grpSp>
      <p:cxnSp>
        <p:nvCxnSpPr>
          <p:cNvPr id="18456" name="Elbow Connector 176"/>
          <p:cNvCxnSpPr>
            <a:cxnSpLocks noChangeShapeType="1"/>
            <a:endCxn id="18436" idx="2"/>
          </p:cNvCxnSpPr>
          <p:nvPr/>
        </p:nvCxnSpPr>
        <p:spPr bwMode="auto">
          <a:xfrm flipV="1">
            <a:off x="3559301" y="3650293"/>
            <a:ext cx="1834363" cy="626836"/>
          </a:xfrm>
          <a:prstGeom prst="bentConnector3">
            <a:avLst>
              <a:gd fmla="val 50000" name="adj1"/>
            </a:avLst>
          </a:prstGeom>
          <a:noFill/>
          <a:ln w="12700">
            <a:solidFill>
              <a:srgbClr val="E28C05"/>
            </a:solidFill>
            <a:miter lim="800000"/>
            <a:headEnd/>
            <a:tailEnd/>
          </a:ln>
        </p:spPr>
      </p:cxnSp>
      <p:cxnSp>
        <p:nvCxnSpPr>
          <p:cNvPr id="18457" name="Elbow Connector 179"/>
          <p:cNvCxnSpPr>
            <a:cxnSpLocks noChangeShapeType="1"/>
            <a:stCxn id="18439" idx="4"/>
          </p:cNvCxnSpPr>
          <p:nvPr/>
        </p:nvCxnSpPr>
        <p:spPr bwMode="auto">
          <a:xfrm flipH="1" rot="16200000">
            <a:off x="4902579" y="4543944"/>
            <a:ext cx="1536552" cy="310987"/>
          </a:xfrm>
          <a:prstGeom prst="bentConnector3">
            <a:avLst>
              <a:gd fmla="val 50000" name="adj1"/>
            </a:avLst>
          </a:prstGeom>
          <a:noFill/>
          <a:ln w="12700">
            <a:solidFill>
              <a:srgbClr val="E28C05"/>
            </a:solidFill>
            <a:miter lim="800000"/>
            <a:headEnd/>
            <a:tailEnd/>
          </a:ln>
        </p:spPr>
      </p:cxnSp>
      <p:cxnSp>
        <p:nvCxnSpPr>
          <p:cNvPr id="18466" name="Elbow Connector 12"/>
          <p:cNvCxnSpPr>
            <a:cxnSpLocks noChangeShapeType="1"/>
            <a:endCxn id="18437" idx="4"/>
          </p:cNvCxnSpPr>
          <p:nvPr/>
        </p:nvCxnSpPr>
        <p:spPr bwMode="auto">
          <a:xfrm flipH="1" flipV="1" rot="5400000">
            <a:off x="2930013" y="3037063"/>
            <a:ext cx="1469876" cy="3391426"/>
          </a:xfrm>
          <a:prstGeom prst="bentConnector3">
            <a:avLst>
              <a:gd fmla="val 17909" name="adj1"/>
            </a:avLst>
          </a:prstGeom>
          <a:noFill/>
          <a:ln w="12700">
            <a:solidFill>
              <a:srgbClr val="E28C05"/>
            </a:solidFill>
            <a:miter lim="800000"/>
            <a:headEnd/>
            <a:tailEnd/>
          </a:ln>
        </p:spPr>
      </p:cxnSp>
      <p:grpSp>
        <p:nvGrpSpPr>
          <p:cNvPr id="4" name="组合 70"/>
          <p:cNvGrpSpPr/>
          <p:nvPr/>
        </p:nvGrpSpPr>
        <p:grpSpPr>
          <a:xfrm>
            <a:off x="543207" y="1288741"/>
            <a:ext cx="3095463" cy="1594764"/>
            <a:chOff x="417478" y="950919"/>
            <a:chExt cx="2857520" cy="1873294"/>
          </a:xfrm>
        </p:grpSpPr>
        <p:pic>
          <p:nvPicPr>
            <p:cNvPr id="18441" name="Picture 55"/>
            <p:cNvPicPr preferRelativeResize="0">
              <a:picLocks noChangeArrowheads="1" noChangeAspect="1"/>
            </p:cNvPicPr>
            <p:nvPr/>
          </p:nvPicPr>
          <p:blipFill>
            <a:blip cstate="print" r:embed="rId5"/>
            <a:srcRect/>
            <a:stretch>
              <a:fillRect/>
            </a:stretch>
          </p:blipFill>
          <p:spPr bwMode="auto">
            <a:xfrm>
              <a:off x="417478" y="950919"/>
              <a:ext cx="2857520" cy="1745238"/>
            </a:xfrm>
            <a:prstGeom prst="rect">
              <a:avLst/>
            </a:prstGeom>
            <a:noFill/>
            <a:ln w="12700">
              <a:solidFill>
                <a:srgbClr val="E28C05"/>
              </a:solidFill>
              <a:miter lim="800000"/>
              <a:headEnd/>
              <a:tailEnd/>
            </a:ln>
          </p:spPr>
        </p:pic>
        <p:sp>
          <p:nvSpPr>
            <p:cNvPr id="76" name="TextBox 75"/>
            <p:cNvSpPr txBox="1"/>
            <p:nvPr/>
          </p:nvSpPr>
          <p:spPr>
            <a:xfrm>
              <a:off x="417478" y="2049739"/>
              <a:ext cx="2857520" cy="774474"/>
            </a:xfrm>
            <a:prstGeom prst="rect">
              <a:avLst/>
            </a:prstGeom>
            <a:solidFill>
              <a:srgbClr val="FFFFFF">
                <a:alpha val="80000"/>
              </a:srgbClr>
            </a:solidFill>
          </p:spPr>
          <p:txBody>
            <a:bodyPr bIns="52153" lIns="104306" rIns="104306" rtlCol="0" tIns="52153" wrap="square">
              <a:spAutoFit/>
            </a:bodyPr>
            <a:lstStyle/>
            <a:p>
              <a:r>
                <a:rPr altLang="en-US" b="1" dirty="0" lang="zh-CN" smtClean="0" sz="1200">
                  <a:latin typeface="+mj-ea"/>
                  <a:ea typeface="+mj-ea"/>
                </a:rPr>
                <a:t>河北宁晋</a:t>
              </a:r>
              <a:endParaRPr altLang="zh-CN" dirty="0" lang="en-US" smtClean="0" sz="1200">
                <a:latin typeface="+mj-ea"/>
                <a:ea typeface="+mj-ea"/>
              </a:endParaRPr>
            </a:p>
            <a:p>
              <a:r>
                <a:rPr altLang="en-US" dirty="0" lang="zh-CN" smtClean="0" sz="1200">
                  <a:latin typeface="+mj-ea"/>
                  <a:ea typeface="+mj-ea"/>
                </a:rPr>
                <a:t>电池：</a:t>
              </a:r>
              <a:r>
                <a:rPr altLang="zh-CN" dirty="0" lang="en-US" smtClean="0" sz="1200">
                  <a:latin typeface="+mj-ea"/>
                  <a:ea typeface="+mj-ea"/>
                </a:rPr>
                <a:t>1700 MW</a:t>
              </a:r>
              <a:br>
                <a:rPr altLang="zh-CN" dirty="0" lang="en-US" smtClean="0" sz="1200">
                  <a:latin typeface="+mj-ea"/>
                  <a:ea typeface="+mj-ea"/>
                </a:rPr>
              </a:br>
              <a:r>
                <a:rPr altLang="en-US" dirty="0" lang="zh-CN" smtClean="0" sz="1200">
                  <a:latin typeface="+mj-ea"/>
                  <a:ea typeface="+mj-ea"/>
                </a:rPr>
                <a:t>组件：</a:t>
              </a:r>
              <a:r>
                <a:rPr altLang="zh-CN" dirty="0" lang="en-US" smtClean="0" sz="1200">
                  <a:latin typeface="+mj-ea"/>
                  <a:ea typeface="+mj-ea"/>
                </a:rPr>
                <a:t>500 MW</a:t>
              </a:r>
              <a:endParaRPr altLang="en-US" dirty="0" lang="zh-CN" sz="1200">
                <a:latin typeface="+mj-ea"/>
                <a:ea typeface="+mj-ea"/>
              </a:endParaRPr>
            </a:p>
          </p:txBody>
        </p:sp>
      </p:grpSp>
      <p:grpSp>
        <p:nvGrpSpPr>
          <p:cNvPr id="5" name="组合 68"/>
          <p:cNvGrpSpPr/>
          <p:nvPr/>
        </p:nvGrpSpPr>
        <p:grpSpPr>
          <a:xfrm>
            <a:off x="7527841" y="1181613"/>
            <a:ext cx="2933242" cy="1578888"/>
            <a:chOff x="4921204" y="970482"/>
            <a:chExt cx="2997264" cy="1909368"/>
          </a:xfrm>
        </p:grpSpPr>
        <p:pic>
          <p:nvPicPr>
            <p:cNvPr descr="C:\Documents and Settings\liaiqin\桌面\燕郊园区.JPG" id="18442" name="Picture 1"/>
            <p:cNvPicPr>
              <a:picLocks noChangeArrowheads="1" noChangeAspect="1"/>
            </p:cNvPicPr>
            <p:nvPr/>
          </p:nvPicPr>
          <p:blipFill>
            <a:blip cstate="print" r:embed="rId6"/>
            <a:stretch>
              <a:fillRect/>
            </a:stretch>
          </p:blipFill>
          <p:spPr bwMode="auto">
            <a:xfrm>
              <a:off x="4921205" y="970482"/>
              <a:ext cx="2997263" cy="1755888"/>
            </a:xfrm>
            <a:prstGeom prst="rect">
              <a:avLst/>
            </a:prstGeom>
            <a:noFill/>
            <a:ln w="12700">
              <a:solidFill>
                <a:srgbClr val="E28C05"/>
              </a:solidFill>
              <a:miter lim="800000"/>
              <a:headEnd/>
              <a:tailEnd/>
            </a:ln>
          </p:spPr>
        </p:pic>
        <p:sp>
          <p:nvSpPr>
            <p:cNvPr id="77" name="TextBox 76"/>
            <p:cNvSpPr txBox="1"/>
            <p:nvPr/>
          </p:nvSpPr>
          <p:spPr>
            <a:xfrm>
              <a:off x="4921204" y="2305843"/>
              <a:ext cx="2997263" cy="574007"/>
            </a:xfrm>
            <a:prstGeom prst="rect">
              <a:avLst/>
            </a:prstGeom>
            <a:solidFill>
              <a:srgbClr val="FFFFFF">
                <a:alpha val="80000"/>
              </a:srgbClr>
            </a:solidFill>
          </p:spPr>
          <p:txBody>
            <a:bodyPr bIns="52153" lIns="104306" rIns="104306" rtlCol="0" tIns="52153" wrap="square">
              <a:spAutoFit/>
            </a:bodyPr>
            <a:lstStyle/>
            <a:p>
              <a:r>
                <a:rPr altLang="en-US" b="1" dirty="0" lang="zh-CN" smtClean="0" sz="1200">
                  <a:latin typeface="+mj-ea"/>
                  <a:ea typeface="+mj-ea"/>
                </a:rPr>
                <a:t>河北燕郊</a:t>
              </a:r>
              <a:endParaRPr altLang="zh-CN" dirty="0" lang="en-US" smtClean="0" sz="1200">
                <a:latin typeface="+mj-ea"/>
                <a:ea typeface="+mj-ea"/>
              </a:endParaRPr>
            </a:p>
            <a:p>
              <a:r>
                <a:rPr altLang="en-US" dirty="0" lang="zh-CN" smtClean="0" sz="1200">
                  <a:latin typeface="+mj-ea"/>
                  <a:ea typeface="+mj-ea"/>
                </a:rPr>
                <a:t>硅片：</a:t>
              </a:r>
              <a:r>
                <a:rPr altLang="zh-CN" dirty="0" lang="en-US" smtClean="0" sz="1200">
                  <a:latin typeface="+mj-ea"/>
                  <a:ea typeface="+mj-ea"/>
                </a:rPr>
                <a:t>500 MW</a:t>
              </a:r>
              <a:endParaRPr altLang="en-US" dirty="0" lang="zh-CN" sz="1200">
                <a:latin typeface="+mj-ea"/>
                <a:ea typeface="+mj-ea"/>
              </a:endParaRPr>
            </a:p>
          </p:txBody>
        </p:sp>
      </p:grpSp>
      <p:grpSp>
        <p:nvGrpSpPr>
          <p:cNvPr id="6" name="组合 67"/>
          <p:cNvGrpSpPr/>
          <p:nvPr/>
        </p:nvGrpSpPr>
        <p:grpSpPr>
          <a:xfrm>
            <a:off x="7845325" y="3562780"/>
            <a:ext cx="3016092" cy="1606938"/>
            <a:chOff x="7066030" y="3063417"/>
            <a:chExt cx="3067016" cy="1763630"/>
          </a:xfrm>
        </p:grpSpPr>
        <p:pic>
          <p:nvPicPr>
            <p:cNvPr id="18447" name="Picture 2"/>
            <p:cNvPicPr>
              <a:picLocks noChangeArrowheads="1" noChangeAspect="1"/>
            </p:cNvPicPr>
            <p:nvPr/>
          </p:nvPicPr>
          <p:blipFill>
            <a:blip cstate="print" r:embed="rId7"/>
            <a:stretch>
              <a:fillRect/>
            </a:stretch>
          </p:blipFill>
          <p:spPr bwMode="auto">
            <a:xfrm>
              <a:off x="7066030" y="3063417"/>
              <a:ext cx="3067016" cy="1717346"/>
            </a:xfrm>
            <a:prstGeom prst="rect">
              <a:avLst/>
            </a:prstGeom>
            <a:noFill/>
            <a:ln w="12700">
              <a:solidFill>
                <a:srgbClr val="E28C05"/>
              </a:solidFill>
              <a:miter lim="800000"/>
              <a:headEnd/>
              <a:tailEnd/>
            </a:ln>
          </p:spPr>
        </p:pic>
        <p:sp>
          <p:nvSpPr>
            <p:cNvPr id="78" name="TextBox 77"/>
            <p:cNvSpPr txBox="1"/>
            <p:nvPr/>
          </p:nvSpPr>
          <p:spPr>
            <a:xfrm>
              <a:off x="7066030" y="4306107"/>
              <a:ext cx="3067016" cy="520940"/>
            </a:xfrm>
            <a:prstGeom prst="rect">
              <a:avLst/>
            </a:prstGeom>
            <a:solidFill>
              <a:srgbClr val="FFFFFF">
                <a:alpha val="80000"/>
              </a:srgbClr>
            </a:solidFill>
          </p:spPr>
          <p:txBody>
            <a:bodyPr bIns="52153" lIns="104306" rIns="104306" rtlCol="0" tIns="52153" wrap="square">
              <a:spAutoFit/>
            </a:bodyPr>
            <a:lstStyle/>
            <a:p>
              <a:r>
                <a:rPr altLang="en-US" b="1" dirty="0" lang="zh-CN" smtClean="0" sz="1200">
                  <a:latin typeface="+mj-ea"/>
                  <a:ea typeface="+mj-ea"/>
                </a:rPr>
                <a:t>上海奉贤</a:t>
              </a:r>
              <a:r>
                <a:rPr altLang="zh-CN" dirty="0" lang="en-US" smtClean="0" sz="1200">
                  <a:latin typeface="+mj-ea"/>
                  <a:ea typeface="+mj-ea"/>
                </a:rPr>
                <a:t/>
              </a:r>
              <a:br>
                <a:rPr altLang="zh-CN" dirty="0" lang="en-US" smtClean="0" sz="1200">
                  <a:latin typeface="+mj-ea"/>
                  <a:ea typeface="+mj-ea"/>
                </a:rPr>
              </a:br>
              <a:r>
                <a:rPr altLang="en-US" dirty="0" lang="zh-CN" smtClean="0" sz="1200">
                  <a:latin typeface="+mj-ea"/>
                  <a:ea typeface="+mj-ea"/>
                </a:rPr>
                <a:t>组件：</a:t>
              </a:r>
              <a:r>
                <a:rPr altLang="zh-CN" dirty="0" lang="en-US" smtClean="0" sz="1200">
                  <a:latin typeface="+mj-ea"/>
                  <a:ea typeface="+mj-ea"/>
                </a:rPr>
                <a:t>1300 MW </a:t>
              </a:r>
              <a:endParaRPr altLang="en-US" dirty="0" lang="zh-CN" sz="1200">
                <a:latin typeface="+mj-ea"/>
                <a:ea typeface="+mj-ea"/>
              </a:endParaRPr>
            </a:p>
          </p:txBody>
        </p:sp>
      </p:grpSp>
      <p:grpSp>
        <p:nvGrpSpPr>
          <p:cNvPr id="7" name="组合 71"/>
          <p:cNvGrpSpPr/>
          <p:nvPr/>
        </p:nvGrpSpPr>
        <p:grpSpPr>
          <a:xfrm>
            <a:off x="469129" y="3562781"/>
            <a:ext cx="3090172" cy="1489420"/>
            <a:chOff x="422240" y="3213924"/>
            <a:chExt cx="2852758" cy="1707904"/>
          </a:xfrm>
        </p:grpSpPr>
        <p:pic>
          <p:nvPicPr>
            <p:cNvPr descr="C:\Documents and Settings\Administrator\桌面\gs.gif" id="18443" name="Picture 12"/>
            <p:cNvPicPr>
              <a:picLocks noChangeArrowheads="1" noChangeAspect="1"/>
            </p:cNvPicPr>
            <p:nvPr/>
          </p:nvPicPr>
          <p:blipFill>
            <a:blip cstate="print" r:embed="rId8"/>
            <a:stretch>
              <a:fillRect/>
            </a:stretch>
          </p:blipFill>
          <p:spPr bwMode="auto">
            <a:xfrm>
              <a:off x="491724" y="3213924"/>
              <a:ext cx="2783274" cy="1638277"/>
            </a:xfrm>
            <a:prstGeom prst="rect">
              <a:avLst/>
            </a:prstGeom>
            <a:noFill/>
            <a:ln w="12700">
              <a:solidFill>
                <a:srgbClr val="E28C05"/>
              </a:solidFill>
              <a:miter lim="800000"/>
              <a:headEnd/>
              <a:tailEnd/>
            </a:ln>
          </p:spPr>
        </p:pic>
        <p:sp>
          <p:nvSpPr>
            <p:cNvPr id="79" name="TextBox 78"/>
            <p:cNvSpPr txBox="1"/>
            <p:nvPr/>
          </p:nvSpPr>
          <p:spPr>
            <a:xfrm>
              <a:off x="422240" y="4377544"/>
              <a:ext cx="2852758" cy="544284"/>
            </a:xfrm>
            <a:prstGeom prst="rect">
              <a:avLst/>
            </a:prstGeom>
            <a:solidFill>
              <a:srgbClr val="FFFFFF">
                <a:alpha val="80000"/>
              </a:srgbClr>
            </a:solidFill>
          </p:spPr>
          <p:txBody>
            <a:bodyPr bIns="52153" lIns="104306" rIns="104306" rtlCol="0" tIns="52153" wrap="square">
              <a:spAutoFit/>
            </a:bodyPr>
            <a:lstStyle/>
            <a:p>
              <a:r>
                <a:rPr altLang="en-US" b="1" dirty="0" lang="zh-CN" smtClean="0" sz="1200">
                  <a:latin typeface="+mj-ea"/>
                  <a:ea typeface="+mj-ea"/>
                </a:rPr>
                <a:t>江苏连云港</a:t>
              </a:r>
              <a:r>
                <a:rPr altLang="zh-CN" b="1" dirty="0" lang="en-US" smtClean="0" sz="1200">
                  <a:latin typeface="+mj-ea"/>
                  <a:ea typeface="+mj-ea"/>
                </a:rPr>
                <a:t/>
              </a:r>
              <a:br>
                <a:rPr altLang="zh-CN" b="1" dirty="0" lang="en-US" smtClean="0" sz="1200">
                  <a:latin typeface="+mj-ea"/>
                  <a:ea typeface="+mj-ea"/>
                </a:rPr>
              </a:br>
              <a:r>
                <a:rPr altLang="en-US" dirty="0" lang="zh-CN" smtClean="0" sz="1200">
                  <a:latin typeface="+mj-ea"/>
                  <a:ea typeface="+mj-ea"/>
                </a:rPr>
                <a:t>硅片：</a:t>
              </a:r>
              <a:r>
                <a:rPr altLang="zh-CN" dirty="0" lang="en-US" smtClean="0" sz="1200">
                  <a:latin typeface="+mj-ea"/>
                  <a:ea typeface="+mj-ea"/>
                </a:rPr>
                <a:t>1000 MW</a:t>
              </a:r>
              <a:endParaRPr altLang="en-US" dirty="0" lang="zh-CN" sz="1200">
                <a:latin typeface="+mj-ea"/>
                <a:ea typeface="+mj-ea"/>
              </a:endParaRPr>
            </a:p>
          </p:txBody>
        </p:sp>
      </p:grpSp>
      <p:grpSp>
        <p:nvGrpSpPr>
          <p:cNvPr id="8" name="组合 74"/>
          <p:cNvGrpSpPr/>
          <p:nvPr/>
        </p:nvGrpSpPr>
        <p:grpSpPr>
          <a:xfrm>
            <a:off x="463838" y="5467713"/>
            <a:ext cx="3010800" cy="1555752"/>
            <a:chOff x="422241" y="5500393"/>
            <a:chExt cx="2852757" cy="1776661"/>
          </a:xfrm>
        </p:grpSpPr>
        <p:pic>
          <p:nvPicPr>
            <p:cNvPr descr="C:\Documents and Settings\liaiqin\桌面\Hefei\20110411厂区效果图.jpg" id="18446" name="Picture 2"/>
            <p:cNvPicPr>
              <a:picLocks noChangeArrowheads="1" noChangeAspect="1"/>
            </p:cNvPicPr>
            <p:nvPr/>
          </p:nvPicPr>
          <p:blipFill>
            <a:blip cstate="print" r:embed="rId9"/>
            <a:srcRect/>
            <a:stretch>
              <a:fillRect/>
            </a:stretch>
          </p:blipFill>
          <p:spPr bwMode="auto">
            <a:xfrm>
              <a:off x="422241" y="5500393"/>
              <a:ext cx="2852757" cy="1709262"/>
            </a:xfrm>
            <a:prstGeom prst="rect">
              <a:avLst/>
            </a:prstGeom>
            <a:noFill/>
            <a:ln w="12700">
              <a:solidFill>
                <a:srgbClr val="E28C05"/>
              </a:solidFill>
              <a:miter lim="800000"/>
              <a:headEnd/>
              <a:tailEnd/>
            </a:ln>
          </p:spPr>
        </p:pic>
        <p:sp>
          <p:nvSpPr>
            <p:cNvPr id="80" name="TextBox 79"/>
            <p:cNvSpPr txBox="1"/>
            <p:nvPr/>
          </p:nvSpPr>
          <p:spPr>
            <a:xfrm>
              <a:off x="422241" y="6734999"/>
              <a:ext cx="2852757" cy="542055"/>
            </a:xfrm>
            <a:prstGeom prst="rect">
              <a:avLst/>
            </a:prstGeom>
            <a:solidFill>
              <a:srgbClr val="FFFFFF">
                <a:alpha val="80000"/>
              </a:srgbClr>
            </a:solidFill>
            <a:ln>
              <a:noFill/>
            </a:ln>
          </p:spPr>
          <p:txBody>
            <a:bodyPr bIns="52153" lIns="104306" rIns="104306" rtlCol="0" tIns="52153" wrap="square">
              <a:spAutoFit/>
            </a:bodyPr>
            <a:lstStyle/>
            <a:p>
              <a:r>
                <a:rPr altLang="en-US" b="1" dirty="0" lang="zh-CN" smtClean="0" sz="1200">
                  <a:latin typeface="+mj-ea"/>
                  <a:ea typeface="+mj-ea"/>
                </a:rPr>
                <a:t>安徽合肥</a:t>
              </a:r>
              <a:endParaRPr altLang="zh-CN" dirty="0" lang="en-US" smtClean="0" sz="1200">
                <a:latin typeface="+mj-ea"/>
                <a:ea typeface="+mj-ea"/>
              </a:endParaRPr>
            </a:p>
            <a:p>
              <a:r>
                <a:rPr altLang="en-US" dirty="0" lang="zh-CN" smtClean="0" sz="1200">
                  <a:latin typeface="+mj-ea"/>
                  <a:ea typeface="+mj-ea"/>
                </a:rPr>
                <a:t>组件：</a:t>
              </a:r>
              <a:r>
                <a:rPr altLang="zh-CN" dirty="0" lang="en-US" smtClean="0" sz="1200">
                  <a:latin typeface="+mj-ea"/>
                  <a:ea typeface="+mj-ea"/>
                </a:rPr>
                <a:t>2200 MW</a:t>
              </a:r>
              <a:endParaRPr altLang="en-US" dirty="0" lang="zh-CN" sz="1200">
                <a:latin typeface="+mj-ea"/>
                <a:ea typeface="+mj-ea"/>
              </a:endParaRPr>
            </a:p>
          </p:txBody>
        </p:sp>
      </p:grpSp>
      <p:grpSp>
        <p:nvGrpSpPr>
          <p:cNvPr id="9" name="组合 82"/>
          <p:cNvGrpSpPr/>
          <p:nvPr/>
        </p:nvGrpSpPr>
        <p:grpSpPr>
          <a:xfrm>
            <a:off x="4273637" y="5467716"/>
            <a:ext cx="3105420" cy="1557025"/>
            <a:chOff x="3694664" y="5495143"/>
            <a:chExt cx="3080796" cy="1783576"/>
          </a:xfrm>
        </p:grpSpPr>
        <p:pic>
          <p:nvPicPr>
            <p:cNvPr id="18445" name="Picture 71"/>
            <p:cNvPicPr>
              <a:picLocks noChangeArrowheads="1" noChangeAspect="1"/>
            </p:cNvPicPr>
            <p:nvPr/>
          </p:nvPicPr>
          <p:blipFill>
            <a:blip cstate="print" r:embed="rId10"/>
            <a:stretch>
              <a:fillRect/>
            </a:stretch>
          </p:blipFill>
          <p:spPr bwMode="auto">
            <a:xfrm>
              <a:off x="3694664" y="5495143"/>
              <a:ext cx="3080796" cy="1714512"/>
            </a:xfrm>
            <a:prstGeom prst="rect">
              <a:avLst/>
            </a:prstGeom>
            <a:noFill/>
            <a:ln w="12700">
              <a:solidFill>
                <a:srgbClr val="E28C05"/>
              </a:solidFill>
              <a:miter lim="800000"/>
              <a:headEnd/>
              <a:tailEnd/>
            </a:ln>
          </p:spPr>
        </p:pic>
        <p:sp>
          <p:nvSpPr>
            <p:cNvPr id="81" name="TextBox 80"/>
            <p:cNvSpPr txBox="1"/>
            <p:nvPr/>
          </p:nvSpPr>
          <p:spPr>
            <a:xfrm>
              <a:off x="3703626" y="6734999"/>
              <a:ext cx="3071834" cy="543720"/>
            </a:xfrm>
            <a:prstGeom prst="rect">
              <a:avLst/>
            </a:prstGeom>
            <a:solidFill>
              <a:srgbClr val="FFFFFF">
                <a:alpha val="80000"/>
              </a:srgbClr>
            </a:solidFill>
          </p:spPr>
          <p:txBody>
            <a:bodyPr bIns="52153" lIns="104306" rIns="104306" rtlCol="0" tIns="52153" wrap="square">
              <a:spAutoFit/>
            </a:bodyPr>
            <a:lstStyle/>
            <a:p>
              <a:r>
                <a:rPr altLang="en-US" b="1" dirty="0" lang="zh-CN" smtClean="0" sz="1200">
                  <a:latin typeface="+mj-ea"/>
                  <a:ea typeface="+mj-ea"/>
                </a:rPr>
                <a:t>江苏扬州</a:t>
              </a:r>
              <a:endParaRPr altLang="zh-CN" dirty="0" lang="en-US" smtClean="0" sz="1200">
                <a:latin typeface="+mj-ea"/>
                <a:ea typeface="+mj-ea"/>
              </a:endParaRPr>
            </a:p>
            <a:p>
              <a:r>
                <a:rPr altLang="en-US" dirty="0" lang="zh-CN" smtClean="0" sz="1200">
                  <a:latin typeface="+mj-ea"/>
                  <a:ea typeface="+mj-ea"/>
                </a:rPr>
                <a:t>电池：</a:t>
              </a:r>
              <a:r>
                <a:rPr altLang="zh-CN" dirty="0" lang="en-US" smtClean="0" sz="1200">
                  <a:latin typeface="+mj-ea"/>
                  <a:ea typeface="+mj-ea"/>
                </a:rPr>
                <a:t>2000 MW</a:t>
              </a:r>
              <a:endParaRPr altLang="en-US" dirty="0" lang="zh-CN" sz="1200">
                <a:latin typeface="+mj-ea"/>
                <a:ea typeface="+mj-ea"/>
              </a:endParaRPr>
            </a:p>
          </p:txBody>
        </p:sp>
      </p:grpSp>
      <p:sp>
        <p:nvSpPr>
          <p:cNvPr descr="data:image/jpeg;base64,/9j/4AAQSkZJRgABAQAAAQABAAD/2wCEAAkGBwgHBgkIBwgKCgkLDRYPDQwMDRsUFRAWIB0iIiAdHx8kKDQsJCYxJx8fLT0tMTU3Ojo6Iys/RD84QzQ5OjcBCgoKDQwNGg8PGjclHyU3Nzc3Nzc3Nzc3Nzc3Nzc3Nzc3Nzc3Nzc3Nzc3Nzc3Nzc3Nzc3Nzc3Nzc3Nzc3Nzc3N//AABEIAJcA4wMBEQACEQEDEQH/xAAcAAEAAgMBAQEAAAAAAAAAAAAABgcBBAUDCAL/xABAEAABAwICBQYMBQQCAwAAAAABAAIDBAUGERchMWFxEiJBUVWTBxMyQlJygZSj0dLhI1ShwfBDYpGxFFMzgsL/xAAbAQEAAgMBAQAAAAAAAAAAAAAAAQUDBAYCB//EAC4RAAEDAgMIAgIDAQEBAAAAAAABAgMEEQUhURIUFSIxUqHRQZFhgXHh8LEyE//aAAwDAQACEQMRAD8Aii8nIhAEB07Hfa+xVInt87ma+fEdbJBvH77UM8M74Vu0tvCuN6C+hlPLlS152xPPNfvaenhtXou6esZMluikoqoIaqB8FRG2SN4ycx4zBChURUspvMe5jkc1bKhXeJcBSQl1VYx4yPa6mcdbfVPTwK0paX5adFRYy1yI2o66+yCua5j3RvaWvacnNIyIO8LUVPgvkVFS6dDCgkIAgCAIAgCAIAgCAIAgCAIAgCAIAgCAIAgOSrg+HmEICAIDLSWkEHIg5gjoQ9ItieYS8IlTb+RS3ovqaYahPtkYN/pD9eKXLKmxBW8snQtOgr6S50jKq31DJ4X6w9p/Tcdy9Fu17XpdqnLxDhWgvjS+RviaoDmzxjI+3rCwyQMk69Sxo8QlplsmbdP90Kuvtgr7FMWVkWcWfMnZ5D/b0Hcfuq+SNzFzOrpayKqS7Fz0+TlrGbQQBAEAQBAEAQBAEAQBAEAQBAEAQBAEAQG/esKyU/Kmt/KliH9M63NG7rWKhxpstmT5Lr8KfMa/Anxc8GaafJGyMuI1EK9Rb5nPKlup+UPIQBAEJOlY75cbHU+Pt0/iyTm9hGbH+sP4U6GaKd8S3apbuE8cUF8DKeYilrz/AEnnmvP9p/bapuXlPWMmy6KSaop4qqF8VRG2SN4yc1wzBCKiOSym6x7mORzVsqFeYlwC+HlVNjzkZrLqZx5w9UnaNx/ytOWmXq06KixpHclR9+yCuBa9zHtc17Tk5rgQQd46Fp/Ni/SypdDCgBAEAQBAEAQBAEAQBAEAQBAEAQBAEBYNLUwVkEc9NMyaF4zZIw5g8FyT43xuVr0sqFC1yOS6HMvWH6W5h0jQIqj/ALGjbxC36HFJaZUaubdPRV4hhMNU1XJyu19kHuVsqrbL4upjy9F41tdwK62mq4qlu1Gvs4yqopqV+zIn7+DSWyaihCAgCEmQctmrggupPMJ+EWqt4ZS3kPqqXyfHDXIzefSH68UuWdPiDm2bJ01LSt9dR3KmbU0M7JoX7HNOf+epei3Y9r0u052JMLUF9jL5G+JqgMm1DBr9o6QsMkLZCxpMQlpVsmbdP90Ksvlhr7HNyaxgMROTJ2a2P+R3H9VoSQvZ1Oqpa2KpS7Fz0XqctYjbCAIAgCAIAgCAIAgCAIAgCAIAgCAr/DeJ7nh2fl0UxMLjnJA85sf7Og7xrW/V0MNW20iZ/C/JwUU74l5ehceFcZWzEbORE4wVgGb6Z+3i09IXIVuGzUi3XNupcQVLJU/J3qmnhqoTDURskjO1rhn/AArSilfE7bYtlMs0MczdiRLoQ69YWlgznt4Mse0xHym8Ov8A2uoocaZJZk2S6/CnJ1+BPju+DNNPkjJBaS1wIIORB6FeoqL0OcVqoqophDyEAQGUJOjZL3cLJVCot07oyfLZ5kg3jp/2hnhnfEt2qW5hTHNvvvIp5yKWuy/8TzzX+qenhtUopdU9YyXLopJ6uCCqgfBUwslieMnMe0FrhwKK1F6m817mORzFspXmJMAyRcupsQL2DWaVzucPVJ28CtKWmXqw6KixlFsyoy/Psgz2Pje5kjXNe05Oa4ZEHgtQvkVHJdD8qCQgCAIAgCAIAgCAIAgCAIAgCAqFXR88PSCR0MrZI3uY9pzDmnIg7lCoipZQi2LJwj4TJIeRR4hLpo88m1bW89o/uHSN41rn67BGuu+nyXT4LGCuVOWQtKlqYKunZUUs0c0Lxm2SN2bT7VzEkbo3bLkspaNe1yXQ5l5w/S3LlSNAhqP+xo28fmrCixOWls1c26eirr8Jhq7u6O196kHuVtqrdKY6mMgea8eS7gV1tLVxVLNqNf18nGVdFNSv2ZE/fwaa2TUsYQgIAgMtOTgQciOkISi2UnWE/CJV27kUl45dVSjUJf6kY/8AofqpuWdPXq3lkzQta2XCkuVI2poaiOeF3nMOeW49RUlwx7XpdqnLxHhagvrS+VviqkeTUR6jwPpDisUkLZOpYUeITUq2at26etCrb7YLhY6jkVcecTjkydg5jvkdxVfJE5i/g6qlrYqlvJ10OWsZthLKAllASygJZQEsoCWUBLKAllASygJZQEsoCWUBLKCoVcnzwIDLSAgO3hzFFyw7UGShlzjcfxIH62P9nQd61Kuihqm2emevyZoZ3xLdpcuFcZW7EbGsjf4it5ObqaQjM9fJPnD+ZLkK3DJqVbrm3X2XEFVHKlkyU709PFUxuinja9h2hwzWlHK+J20xbKZZYmSt2HpdCH3rCskPKntxMke0xHW5vA9P82rp6HGmyWZPkuvwvo5PEMBfGivp800+f7IwWkEgjIjaFfXQ5tUstlMKQFBAQGQhJ0bLe6+x1Pj7dOY3HymnW1/EIZoZ3xLdhbmFMc2++cmnnypK4/03nmv9U9PDapuXdPWMmy6KSaop4qmF0FSxkkbxk5j25ghFRFSym6x7mORzVspHnYAw85znGmlHKOeTah4A4a1r7rFoWaYxWIiJteE9GNH2Hfy0/vUnzTdItCeNVncn0noaPsO/lp/epPmm6RaDjVZ3J9J6Gj7Dv5af3qT5pukWg41WdyfSeho+w7+Wn96k+abpFoONVncn0noaPsO/lp/epPmm6RaDjVZ3J9J6Gj7Dv5af3qT5pukWg41WdyfSeho+w7+Wn96k+abpFoONVncn0noaPsO/lp/epPmm6RaDjVZ3J9J6Gj7Dv5af3qT5pukWg41WdyfSeho+w7+Wn96k+abpFoONVncn0noaPsO/lp/epPmm6RaDjVZ3J9J6Gj7Dv5af3qT5pukWg41WdyfSeho+w7+Wn96k+abpFoONVncn0no+RlslUEAQBAekcr43NdG4te05tc05EHcUVLpZQWRhPwlyU4ZSYh5U0Y1NqmjN7R/cPO4jXxXP12Bo+76fJdPRYwVyt5ZC0qWpgradtRSTRzQvGbXsdmCFy743Ru2XJZS0RyPS6HOvOH6W5gyNHiajokaNvEdKsKHFJaWzerdCsr8Jhq7r0dr7INcrXVW2bxdTGQD5LwM2u4FdZS1kVS28a/r5OMq6GaldaRP38Gkto0ggCAIDIJGRGrLYhNyb4Z8Ilda4RBc2ProGjJji/wDEbuzO0cdam5ZQYg5nK/M72lij7Kqe8alzY4mztUaWKPsqp7xqXHE2dqjSxR9lVPeNS44mztUaWKPsqp7xqXHE2dqjSxR9lVPeNS44mztUaWKPsqp7xqXHE2dqjSxR9lVPeNS44mztUaWKPsqp7xqXHE2dqjSxR9lVPeNS44mztUaWKPsqp7xqXHE2dqjSxR9lVPeNS44mztUaWKPsqp7xqXHE2dqjSxR9lVPeNS44mztUaWKLsqo7xqXHE2dqnzEpLMIAgCAIDPKKA7eGcTXPD9Ty6GbOMnN8D9bH+zoO8LUqqGGqbaRM9fn/AH8maKd8S8qlyYWxnbMRMbGx4p63LnU0jhmT/b6Xs1rkq3DJqXNc26+0LeGqZL+FJBUQQ1ULoqiNskbxra4bVoRyvidtMWymaSGOZmxIl0IdesKyQcqa3B0ke0xnW4cOv/a6ehxlsnJNkuvx/RyeIYE6O8lPmmnz+tSMuaWkhwII1EEZEK9RbpdDnFRUWyoflSeQgCAyhJhAEAQBAEAQBAEAQBAEAQBAEBXC9HWhAEAQBAEBlAbdspqurrIoLfHLJUucPFtiz5WfWOrivMj42MV0ioifk9NRyu5ep9AYWgvNPamR3+qinqctRY3W0dTnecfYuDrX075dqnbZv+6IX1O2VrLSHY2DPYtLqpnVUITi6ptczy2nZy6sO50kepo3HrP83LrMHiq2NvItmfCL1/o43HJqN62Yl36p0/v/AH7jCvTnQhAQBAEAQBAEAQBAEAQBAEAQBAEAQFcL0dcEAQBAEBnklLAleEcD3LED2zuH/Goemd48r1R08dira3FIaVLdXaezZgpXy59ELiw/h63YfpvE2+ENcR+JM7W+TiVyVVWzVTtqRctPguIoGRJkblfX01vgMtVIGjoGWZdwC8U9LNO7ZjQ8VNXDTM2pVITecSVFwzih5UFP1NOt/E/suqosKipuZ/M7/dDjq/GZam7GcrfJw1bFKYQgIAgMoSEAQBAEAQBAEAQBAEAQBAEAQFbr0daEAQBAbVDQVVwqY6aihfPNIebGwZkrxJIyJqvetkQ9Narlsha+E/BrS0oZV4gDaifaKYH8Nnrekf04rma7G3PVWQZJr8/os4KG3M8sJoDGgNaGtA1AZDIcFzy3UsckI9esUwUnKioOTPMNRf5jfb0lXdDgz5rOmyTT5KHEMbjguyHmd4IXV1U1ZKZaqV0jz0u/mxdRDDHCzYjSyHIT1Ek79uRbqeCymEIQEAQHpBBLUSsigjfLI85NYwcok8Ah6a1XLZCx8NeDPxkTZ8QPcwuGYponax6zuvcFNi2gw5LXl+jv6M8O+hVd99ksbO4QaeRozw76FV332Sw3CDTyNGeHfQqu++yWG4QaeRozw76FV332Sw3CDTyNGeHfQqu++yWG4QaeRozw76FV332Sw3CDTyNGeHfQqu++yWG4QaeRozw76FV332Sw3CDTyNGeHfQqu++yWG4QaeRozw76FV332Sw3CDTyNGeHfQqu++yWG4QaeRozw76FV332Sw3CDTyNGeHfQqu++yWG4QaeRozw76FV332Sw3CDTyfJyk3QgP01uYO3UpBKcJ4GuGInCYh1NQZjOd7fK9UdPHYqyuxOKlTZTN2ns2YKZ8q/guTD+Hrbh+kEFuhyOXPlfkXv4lcjVVs1U/akX9fCFzFAyJLNNuvr6a3Q+NqpAweaNpdwC8U9NLUv2Y0v/wAMdTVQ0zNuRSEXnEdTcOVHD+BTnoaec7if2XWUeEw0+buZ2vo42vxmap5Wcrf91OJmrUprqEBhCAgM9BQk7uGcKXHEUmdMzxVKDk6pkHNHDrO5DZp6R8y5dC4cNYVtuHoR/wASMvqHDn1EmRe75DcFJewU7IUs027zeLfY6J1bdKqOngb0uOtx6gOk8FkjjfK7ZYl1MyqiZkCd4a7KHENtVyc0HU4CMZjr8pWKYVMqdU8+jD/92IY02Wbsi5/D+pOEy9yefQ3hg02Wbsi5/D+pOEy9yefQ3hg02Wbsi5/D+pOEy9yefQ3hg02Wbsi5/D+pOEy9yefQ3hg02Wbsi5/D+pOEy9yefQ3hg02Wbsi5/D+pOEy9yefQ3hg02Wbsi5/D+pOEy9yefQ3hg02Wbsi5/D+pOEy9yefQ3hg02Wbsi5/D+pOEy9yefQ3hg02Wbsi5/D+pOEy9yefQ3hg02Wbsi5/D+pOEy9yefQ3hg02Wbsi5/D+pOEy9yefQ3hg02Wbsi5/D+pOEy9yefQ3hh82KrM5tW6hqbjVspaKB88z/ACWMGteJJWRNVz1sh6a1XLZqFr4P8GtPQltZfeRUVG1tO3XGzqzPnH9OK5iuxt0l46fJNfks4KFE5pPosLJrWgAZNaMgBqyC5+6qWKWQj16xRDSF0FFyZptheTzWfNXdFgz5V25smlDX45HDdkPM7whC6qpnq5nTVMjpHnpP+h1BdTFEyFiMjSyHITzyTvV8i3U8FkMIQgIAgPSnglqZ2QU8bpJXnJrGDMkoemtVy2RCysKeDcNLKvEPOOebaRp1D1z08ApsW9Ph6N5pPosiGKOGJsULGsjYAGsaMgBuCktERESyEGxt4Tbdh8PpLbya+4jUWtf+HF6zuvcP0W/S0Ek3M7JpjklRhR99vdxv9ea261LpptYb0NjHU1vQP4VfQwshbssNN8jndTmrKYwgCAIAgCAIAgCAIAgCAIAgNzCmB7liFzJnNNLQHbPI3W7cwdPHZ/pfPK7FIqXl6v09l9BTPlz6IXDh/D9sw/TeJt0AaT5crtb5DvP7Lj6qsmqnbUi3/HwhcwwNiSzTbuFwpbdF4yrlDB0N2lx3BRTUs1S7ZjT0Yqqshpm7Ui+1IRecRVNxziiJgp/QB1u4n9l1lFhUVNzLzO10/g46vxiWp5W8rdNf5OGrQpghAQBAEJO/hrClyxBLnTMMVKDk+pkGTRuHpHh+iWNuClfMuWSFwYawvbcPRD/iRB1Q4ZPqHjN7t24bgpyLqCmZCnL1Ny+Xm3WOhdW3Sqjp4W9LjrceoAaydwWSON8q7LEuZ1VE6lI428J9wvnLo7O6Wgt51OcDlLKN580bhr3q9pcOZFzSZr4NV898kK91DYrI1VW4QgIAgCAIAgCAIAgCAIAgCAIAgPoFoaxgDQGtA1Aasl8DVVctzvP/ACR29YohpQ+Gh5M0w1craxp/dXlFgz5bOnyTT5KCvxyOFFZDzO1+CGVdVNVymaolfJIfOcdnBdRDCyFuyxLIclPUSTv25HXU8TuWQwGEICAISekEEtTMyGnifLK85NYwZuJ6skJa1XLZCzMKeDVrRHV4g5zsw4UjTq/9z08ApLimw9E5pPosaKKOCERxMayNoyDWgAAKVUs0REIJjfwnW2weNpLWY6+5NJa5rXfhxH+8jpHojXwW/S4e+azn5J/3+DG+VGoUhfL3cb/WGrutS+eXzQTkxg6mt2AfzWr6KFkLdliGk6RXdTnLKeAhAQBAEAQBAEAQBAEAQBAEAQBAEBYF6xFU3LOKP8Cn9AHnOG8/svm9FhUVNzO5naqTX4xLU8reVv4OKrQp7mEICAIAhJ38M4TuWIZM6doipQcnVMg5vsHnexTa5tU9I+Zbp0Lfw5hi24ehApIuXUFuT6h4ze/5DcELyGnZCnKbt6vVvsNA6sulSyCBuwuOtx6gNpO4LJFE+V2yxLmZVREupR+NfChcb6ZKS0CS3285tzDspZRvI8kbh/lXtLhzIud+a+DUknvk0r8ZAZNGQ6lZGsq3CEBAEAQBAEAQBAEAQBAEAQBAEAQBAEBJs1xZUGEICAID1p6eapnZBTRPllfqaxgzLjuCHtrFctkLLwl4N2s5FXiHJztraRp1D1z08ApsW1Nh6JzS/RY7Io4I2xxMZHG0ZNa0ZADqAUlpZESxA8beE622EyUdr5NfcQciGn8KE/3O6TuHtyW/TYfJNZzsmmN8qNQo+93m432ufWXWqfUTO2co81g6mt2NH8OtX8UTIm7LEsaT5Fet1OfnrzWQ8XCEBAEAQBAEAQBAEAQBAEAQBAEAQBAEAQElXFlOEAQHdwthitxJUuZTFkcEZHjpnEc3PYANpP6KTap6Z0y5Fw4bwvbcPw5UcXKncMn1D8i93yG4fqpsXkNPHClmodG7XKltFvnr695ZTwt5T3BpJ/wF6YxXuRqdVM65JcovG3hQuN9L6S0ufQW7WHFp/FmG8+aNw/yr+mw5kWcmamrJOq5NIBs2alYmqphAEICAIAgCAIAgCAIAgCAIAgCAIAgCAIAgCA//2Q==" id="260098" name="AutoShape 2"/>
          <p:cNvSpPr>
            <a:spLocks noChangeArrowheads="1" noChangeAspect="1"/>
          </p:cNvSpPr>
          <p:nvPr/>
        </p:nvSpPr>
        <p:spPr bwMode="auto">
          <a:xfrm>
            <a:off x="202140" y="14745"/>
            <a:ext cx="396028" cy="320041"/>
          </a:xfrm>
          <a:prstGeom prst="rect">
            <a:avLst/>
          </a:prstGeom>
          <a:noFill/>
        </p:spPr>
        <p:txBody>
          <a:bodyPr anchor="t" anchorCtr="0" bIns="52153" compatLnSpc="1" lIns="104306" numCol="1" rIns="104306" tIns="52153" vert="horz" wrap="square">
            <a:prstTxWarp prst="textNoShape">
              <a:avLst/>
            </a:prstTxWarp>
          </a:bodyPr>
          <a:lstStyle/>
          <a:p>
            <a:endParaRPr altLang="en-US" lang="zh-CN">
              <a:latin typeface="+mj-ea"/>
              <a:ea typeface="+mj-ea"/>
            </a:endParaRPr>
          </a:p>
        </p:txBody>
      </p:sp>
      <p:sp>
        <p:nvSpPr>
          <p:cNvPr descr="&lt;tags&gt;&lt;tag n=&quot;TagName&quot; v=&quot;Slide Number Placeholder 3&quot; /&gt;&lt;tag n=&quot;Top&quot; v=&quot;498&quot; /&gt;&lt;tag n=&quot;Left&quot; v=&quot;546.25&quot; /&gt;&lt;tag n=&quot;Height&quot; v=&quot;28.12504&quot; /&gt;&lt;tag n=&quot;Width&quot; v=&quot;138.25&quot; /&gt;&lt;/tags&gt;" id="85" name="Slide Number Placeholder 3"/>
          <p:cNvSpPr txBox="1">
            <a:spLocks/>
          </p:cNvSpPr>
          <p:nvPr/>
        </p:nvSpPr>
        <p:spPr>
          <a:xfrm>
            <a:off x="11337642" y="6831170"/>
            <a:ext cx="543208" cy="375047"/>
          </a:xfrm>
          <a:prstGeom prst="rect">
            <a:avLst/>
          </a:prstGeom>
          <a:noFill/>
          <a:ln>
            <a:miter lim="800000"/>
            <a:headEnd/>
            <a:tailEnd/>
          </a:ln>
        </p:spPr>
        <p:txBody>
          <a:bodyPr/>
          <a:lstStyle/>
          <a:p>
            <a:pPr algn="l" defTabSz="914400" eaLnBrk="1" fontAlgn="base" hangingPunct="1" indent="0" latinLnBrk="0" lvl="0" marL="0" marR="0" rtl="0">
              <a:lnSpc>
                <a:spcPct val="100000"/>
              </a:lnSpc>
              <a:spcBef>
                <a:spcPct val="0"/>
              </a:spcBef>
              <a:spcAft>
                <a:spcPct val="0"/>
              </a:spcAft>
              <a:buClrTx/>
              <a:buSzTx/>
              <a:buFontTx/>
              <a:buNone/>
              <a:tabLst/>
              <a:defRPr/>
            </a:pPr>
            <a:fld id="{740B96D2-F176-49E2-8833-FB1A7C86934D}" type="slidenum">
              <a:rPr altLang="en-US" b="0" baseline="0" cap="none" i="0" kern="1200" kumimoji="0" lang="ja-JP" noProof="0" normalizeH="0" smtClean="0" spc="0" strike="noStrike" sz="1800" u="none">
                <a:ln>
                  <a:noFill/>
                </a:ln>
                <a:solidFill>
                  <a:schemeClr val="tx1"/>
                </a:solidFill>
                <a:effectLst/>
                <a:uLnTx/>
                <a:uFillTx/>
                <a:latin typeface="+mj-ea"/>
                <a:ea typeface="+mj-ea"/>
                <a:cs charset="0" pitchFamily="34" typeface="Arial"/>
              </a:rPr>
              <a:pPr algn="l" defTabSz="914400" eaLnBrk="1" fontAlgn="base" hangingPunct="1" indent="0" latinLnBrk="0" lvl="0" marL="0" marR="0" rtl="0">
                <a:lnSpc>
                  <a:spcPct val="100000"/>
                </a:lnSpc>
                <a:spcBef>
                  <a:spcPct val="0"/>
                </a:spcBef>
                <a:spcAft>
                  <a:spcPct val="0"/>
                </a:spcAft>
                <a:buClrTx/>
                <a:buSzTx/>
                <a:buFontTx/>
                <a:buNone/>
                <a:tabLst/>
                <a:defRPr/>
              </a:pPr>
              <a:t>3</a:t>
            </a:fld>
            <a:endParaRPr altLang="ja-JP" b="0" baseline="0" cap="none" dirty="0" i="0" kern="1200" kumimoji="0" lang="en-US" noProof="0" normalizeH="0" smtClean="0" spc="0" strike="noStrike" sz="1800" u="none">
              <a:ln>
                <a:noFill/>
              </a:ln>
              <a:solidFill>
                <a:schemeClr val="tx1"/>
              </a:solidFill>
              <a:effectLst/>
              <a:uLnTx/>
              <a:uFillTx/>
              <a:latin typeface="+mj-ea"/>
              <a:ea typeface="+mj-ea"/>
              <a:cs charset="0" pitchFamily="34" typeface="Arial"/>
            </a:endParaRPr>
          </a:p>
        </p:txBody>
      </p:sp>
      <p:grpSp>
        <p:nvGrpSpPr>
          <p:cNvPr id="10" name="组合 87"/>
          <p:cNvGrpSpPr/>
          <p:nvPr/>
        </p:nvGrpSpPr>
        <p:grpSpPr>
          <a:xfrm>
            <a:off x="8083438" y="5355846"/>
            <a:ext cx="3174834" cy="1427123"/>
            <a:chOff x="7275526" y="5423705"/>
            <a:chExt cx="2857520" cy="1498542"/>
          </a:xfrm>
        </p:grpSpPr>
        <p:pic>
          <p:nvPicPr>
            <p:cNvPr id="184321" name="Picture 1"/>
            <p:cNvPicPr>
              <a:picLocks noChangeArrowheads="1" noChangeAspect="1"/>
            </p:cNvPicPr>
            <p:nvPr/>
          </p:nvPicPr>
          <p:blipFill>
            <a:blip cstate="print" r:embed="rId11"/>
            <a:srcRect/>
            <a:stretch>
              <a:fillRect/>
            </a:stretch>
          </p:blipFill>
          <p:spPr bwMode="auto">
            <a:xfrm>
              <a:off x="7346964" y="5423705"/>
              <a:ext cx="2721376" cy="1427966"/>
            </a:xfrm>
            <a:prstGeom prst="rect">
              <a:avLst/>
            </a:prstGeom>
            <a:noFill/>
            <a:ln w="9525">
              <a:solidFill>
                <a:srgbClr val="FF9966"/>
              </a:solidFill>
              <a:miter lim="800000"/>
              <a:headEnd/>
              <a:tailEnd/>
            </a:ln>
            <a:effectLst/>
          </p:spPr>
        </p:pic>
        <p:sp>
          <p:nvSpPr>
            <p:cNvPr id="73" name="TextBox 72"/>
            <p:cNvSpPr txBox="1"/>
            <p:nvPr/>
          </p:nvSpPr>
          <p:spPr>
            <a:xfrm>
              <a:off x="7275526" y="6423837"/>
              <a:ext cx="2857520" cy="498410"/>
            </a:xfrm>
            <a:prstGeom prst="rect">
              <a:avLst/>
            </a:prstGeom>
            <a:solidFill>
              <a:srgbClr val="FFFFFF">
                <a:alpha val="80000"/>
              </a:srgbClr>
            </a:solidFill>
          </p:spPr>
          <p:txBody>
            <a:bodyPr bIns="52153" lIns="104306" rIns="104306" rtlCol="0" tIns="52153" wrap="square">
              <a:spAutoFit/>
            </a:bodyPr>
            <a:lstStyle/>
            <a:p>
              <a:r>
                <a:rPr altLang="en-US" b="1" dirty="0" lang="zh-CN" smtClean="0" sz="1200">
                  <a:latin typeface="+mj-ea"/>
                  <a:ea typeface="+mj-ea"/>
                </a:rPr>
                <a:t>晶澳马来西亚</a:t>
              </a:r>
              <a:endParaRPr altLang="zh-CN" b="1" dirty="0" lang="en-US" smtClean="0" sz="1200">
                <a:latin typeface="+mj-ea"/>
                <a:ea typeface="+mj-ea"/>
              </a:endParaRPr>
            </a:p>
            <a:p>
              <a:r>
                <a:rPr altLang="zh-CN" dirty="0" lang="en-US" smtClean="0" sz="1200">
                  <a:latin typeface="+mj-ea"/>
                  <a:ea typeface="+mj-ea"/>
                </a:rPr>
                <a:t>400MW</a:t>
              </a:r>
              <a:r>
                <a:rPr altLang="en-US" dirty="0" lang="zh-CN" smtClean="0" sz="1200">
                  <a:latin typeface="+mj-ea"/>
                  <a:ea typeface="+mj-ea"/>
                </a:rPr>
                <a:t>电池</a:t>
              </a:r>
              <a:endParaRPr altLang="en-US" dirty="0" lang="zh-CN" sz="1200">
                <a:latin typeface="+mj-ea"/>
                <a:ea typeface="+mj-ea"/>
              </a:endParaRPr>
            </a:p>
          </p:txBody>
        </p:sp>
      </p:grpSp>
      <p:grpSp>
        <p:nvGrpSpPr>
          <p:cNvPr id="11" name="组合 90"/>
          <p:cNvGrpSpPr/>
          <p:nvPr/>
        </p:nvGrpSpPr>
        <p:grpSpPr>
          <a:xfrm>
            <a:off x="5622942" y="3940623"/>
            <a:ext cx="2222384" cy="404548"/>
            <a:chOff x="5032135" y="4137821"/>
            <a:chExt cx="2029077" cy="283195"/>
          </a:xfrm>
        </p:grpSpPr>
        <p:cxnSp>
          <p:nvCxnSpPr>
            <p:cNvPr id="18458" name="Elbow Connector 191"/>
            <p:cNvCxnSpPr>
              <a:cxnSpLocks noChangeShapeType="1"/>
              <a:stCxn id="18447" idx="1"/>
            </p:cNvCxnSpPr>
            <p:nvPr/>
          </p:nvCxnSpPr>
          <p:spPr bwMode="auto">
            <a:xfrm rot="10800000">
              <a:off x="5060948" y="4209264"/>
              <a:ext cx="2000264" cy="211752"/>
            </a:xfrm>
            <a:prstGeom prst="bentConnector3">
              <a:avLst>
                <a:gd fmla="val 50000" name="adj1"/>
              </a:avLst>
            </a:prstGeom>
            <a:noFill/>
            <a:ln w="12700">
              <a:solidFill>
                <a:srgbClr val="E28C05"/>
              </a:solidFill>
              <a:miter lim="800000"/>
              <a:headEnd/>
              <a:tailEnd/>
            </a:ln>
          </p:spPr>
        </p:cxnSp>
        <p:sp>
          <p:nvSpPr>
            <p:cNvPr id="90" name="Oval 44"/>
            <p:cNvSpPr>
              <a:spLocks noChangeArrowheads="1"/>
            </p:cNvSpPr>
            <p:nvPr/>
          </p:nvSpPr>
          <p:spPr bwMode="auto">
            <a:xfrm>
              <a:off x="5032135" y="4137821"/>
              <a:ext cx="100251" cy="87515"/>
            </a:xfrm>
            <a:prstGeom prst="ellipse">
              <a:avLst/>
            </a:prstGeom>
            <a:solidFill>
              <a:srgbClr val="E28C05"/>
            </a:solidFill>
            <a:ln algn="ctr" w="9525">
              <a:solidFill>
                <a:schemeClr val="tx1"/>
              </a:solidFill>
              <a:round/>
              <a:headEnd/>
              <a:tailEnd/>
            </a:ln>
          </p:spPr>
          <p:txBody>
            <a:bodyPr anchor="ctr" bIns="18694" lIns="0" rIns="18694" tIns="0" wrap="none"/>
            <a:lstStyle/>
            <a:p>
              <a:endParaRPr altLang="en-US" dirty="0" lang="ko-KR" sz="1800">
                <a:solidFill>
                  <a:srgbClr val="000000"/>
                </a:solidFill>
                <a:latin typeface="+mj-ea"/>
                <a:ea typeface="+mj-ea"/>
              </a:endParaRPr>
            </a:p>
          </p:txBody>
        </p:sp>
      </p:grpSp>
      <p:grpSp>
        <p:nvGrpSpPr>
          <p:cNvPr id="12" name="组合 106"/>
          <p:cNvGrpSpPr/>
          <p:nvPr/>
        </p:nvGrpSpPr>
        <p:grpSpPr>
          <a:xfrm>
            <a:off x="4908605" y="3018513"/>
            <a:ext cx="1825530" cy="204100"/>
            <a:chOff x="4418006" y="2994813"/>
            <a:chExt cx="2000264" cy="214314"/>
          </a:xfrm>
        </p:grpSpPr>
        <p:cxnSp>
          <p:nvCxnSpPr>
            <p:cNvPr id="99" name="Elbow Connector 3"/>
            <p:cNvCxnSpPr>
              <a:cxnSpLocks noChangeShapeType="1"/>
            </p:cNvCxnSpPr>
            <p:nvPr/>
          </p:nvCxnSpPr>
          <p:spPr bwMode="auto">
            <a:xfrm>
              <a:off x="4560882" y="3136101"/>
              <a:ext cx="1857388" cy="1588"/>
            </a:xfrm>
            <a:prstGeom prst="straightConnector1">
              <a:avLst/>
            </a:prstGeom>
            <a:noFill/>
            <a:ln w="12700">
              <a:solidFill>
                <a:srgbClr val="E28C05"/>
              </a:solidFill>
              <a:miter lim="800000"/>
              <a:headEnd/>
              <a:tailEnd/>
            </a:ln>
          </p:spPr>
        </p:cxnSp>
        <p:sp>
          <p:nvSpPr>
            <p:cNvPr id="106" name="五角星 105"/>
            <p:cNvSpPr/>
            <p:nvPr/>
          </p:nvSpPr>
          <p:spPr bwMode="gray">
            <a:xfrm>
              <a:off x="4418006" y="2994813"/>
              <a:ext cx="214314" cy="214314"/>
            </a:xfrm>
            <a:prstGeom prst="star5">
              <a:avLst/>
            </a:prstGeom>
            <a:solidFill>
              <a:srgbClr val="FF6600"/>
            </a:solidFill>
            <a:ln w="9525">
              <a:noFill/>
              <a:miter lim="800000"/>
              <a:headEnd/>
              <a:tailEnd/>
            </a:ln>
            <a:effectLst>
              <a:outerShdw algn="ctr" dir="5400000" dist="29210" rotWithShape="0" sx="99899" sy="99899">
                <a:schemeClr val="accent1"/>
              </a:outerShdw>
            </a:effectLst>
          </p:spPr>
          <p:txBody>
            <a:bodyPr anchor="b" bIns="53385" lIns="53385" rIns="53385" rtlCol="0" tIns="53385"/>
            <a:lstStyle/>
            <a:p>
              <a:pPr algn="ctr" defTabSz="831186">
                <a:lnSpc>
                  <a:spcPct val="95000"/>
                </a:lnSpc>
              </a:pPr>
              <a:endParaRPr altLang="en-US" b="1" dirty="0" lang="zh-CN" sz="1600">
                <a:solidFill>
                  <a:schemeClr val="accent2"/>
                </a:solidFill>
                <a:latin typeface="+mj-ea"/>
                <a:ea typeface="+mj-ea"/>
              </a:endParaRPr>
            </a:p>
          </p:txBody>
        </p:sp>
      </p:grpSp>
      <p:sp>
        <p:nvSpPr>
          <p:cNvPr id="108" name="TextBox 107"/>
          <p:cNvSpPr txBox="1"/>
          <p:nvPr/>
        </p:nvSpPr>
        <p:spPr>
          <a:xfrm>
            <a:off x="6734134" y="2997539"/>
            <a:ext cx="1031821" cy="307777"/>
          </a:xfrm>
          <a:prstGeom prst="rect">
            <a:avLst/>
          </a:prstGeom>
          <a:noFill/>
          <a:ln>
            <a:solidFill>
              <a:srgbClr val="FF6600"/>
            </a:solidFill>
          </a:ln>
        </p:spPr>
        <p:txBody>
          <a:bodyPr rtlCol="0" wrap="square">
            <a:spAutoFit/>
          </a:bodyPr>
          <a:lstStyle/>
          <a:p>
            <a:pPr algn="ctr"/>
            <a:r>
              <a:rPr altLang="en-US" b="1" dirty="0" lang="zh-CN" smtClean="0" sz="1400">
                <a:latin typeface="+mj-ea"/>
                <a:ea typeface="+mj-ea"/>
              </a:rPr>
              <a:t>北京总部</a:t>
            </a:r>
            <a:endParaRPr altLang="en-US" b="1" dirty="0" lang="zh-CN" sz="1400">
              <a:latin typeface="+mj-ea"/>
              <a:ea typeface="+mj-ea"/>
            </a:endParaRPr>
          </a:p>
        </p:txBody>
      </p:sp>
      <p:sp>
        <p:nvSpPr>
          <p:cNvPr descr="Text Box: Title" id="110" name="Title 1"/>
          <p:cNvSpPr txBox="1">
            <a:spLocks/>
          </p:cNvSpPr>
          <p:nvPr/>
        </p:nvSpPr>
        <p:spPr bwMode="auto">
          <a:xfrm>
            <a:off x="463838" y="811084"/>
            <a:ext cx="9381567" cy="368889"/>
          </a:xfrm>
          <a:prstGeom prst="rect">
            <a:avLst/>
          </a:prstGeom>
          <a:noFill/>
          <a:ln w="9525">
            <a:noFill/>
            <a:miter lim="800000"/>
            <a:headEnd/>
            <a:tailEnd/>
          </a:ln>
        </p:spPr>
        <p:txBody>
          <a:bodyPr anchor="ctr" anchorCtr="0" bIns="49785" compatLnSpc="1" lIns="99569" numCol="1" rIns="99569" tIns="49785" vert="horz" wrap="square">
            <a:prstTxWarp prst="textNoShape">
              <a:avLst/>
            </a:prstTxWarp>
          </a:bodyPr>
          <a:lstStyle/>
          <a:p>
            <a:pPr algn="l" defTabSz="995363" eaLnBrk="1" fontAlgn="base" hangingPunct="1" indent="0" latinLnBrk="0" lvl="0" marL="0" marR="0" rtl="0">
              <a:lnSpc>
                <a:spcPct val="100000"/>
              </a:lnSpc>
              <a:spcBef>
                <a:spcPct val="0"/>
              </a:spcBef>
              <a:spcAft>
                <a:spcPct val="0"/>
              </a:spcAft>
              <a:buClrTx/>
              <a:buSzTx/>
              <a:buFontTx/>
              <a:buNone/>
              <a:tabLst/>
              <a:defRPr/>
            </a:pPr>
            <a:r>
              <a:rPr altLang="en-US" b="1" baseline="0" cap="none" dirty="0" i="1" kern="1200" kumimoji="0" lang="zh-CN" noProof="0" normalizeH="0" smtClean="0" spc="0" strike="noStrike" sz="2400" u="none">
                <a:ln>
                  <a:noFill/>
                </a:ln>
                <a:solidFill>
                  <a:srgbClr val="004990"/>
                </a:solidFill>
                <a:effectLst/>
                <a:uLnTx/>
                <a:uFillTx/>
                <a:latin typeface="+mj-ea"/>
                <a:ea typeface="+mj-ea"/>
                <a:cs typeface="+mn-cs"/>
              </a:rPr>
              <a:t>晶澳各生产基地</a:t>
            </a:r>
            <a:endParaRPr altLang="zh-CN" b="1" baseline="0" cap="none" dirty="0" i="1" kern="1200" kumimoji="0" lang="en-GB" noProof="0" normalizeH="0" smtClean="0" spc="0" strike="noStrike" sz="2400" u="none">
              <a:ln>
                <a:noFill/>
              </a:ln>
              <a:solidFill>
                <a:srgbClr val="004990"/>
              </a:solidFill>
              <a:effectLst/>
              <a:uLnTx/>
              <a:uFillTx/>
              <a:latin typeface="+mj-ea"/>
              <a:ea typeface="+mj-ea"/>
              <a:cs typeface="+mn-cs"/>
            </a:endParaRPr>
          </a:p>
        </p:txBody>
      </p:sp>
      <p:sp>
        <p:nvSpPr>
          <p:cNvPr id="92" name="TextBox 91"/>
          <p:cNvSpPr txBox="1"/>
          <p:nvPr/>
        </p:nvSpPr>
        <p:spPr>
          <a:xfrm>
            <a:off x="5861055" y="3673666"/>
            <a:ext cx="1111191" cy="276999"/>
          </a:xfrm>
          <a:prstGeom prst="rect">
            <a:avLst/>
          </a:prstGeom>
          <a:noFill/>
          <a:ln>
            <a:solidFill>
              <a:srgbClr val="FF6600"/>
            </a:solidFill>
          </a:ln>
        </p:spPr>
        <p:txBody>
          <a:bodyPr anchor="ctr" rtlCol="0" wrap="square">
            <a:spAutoFit/>
          </a:bodyPr>
          <a:lstStyle/>
          <a:p>
            <a:pPr algn="ctr"/>
            <a:r>
              <a:rPr altLang="en-US" b="1" dirty="0" lang="zh-CN" smtClean="0" sz="1200">
                <a:latin typeface="+mj-ea"/>
                <a:ea typeface="+mj-ea"/>
              </a:rPr>
              <a:t>上海办公室</a:t>
            </a:r>
            <a:endParaRPr altLang="en-US" b="1" dirty="0" lang="zh-CN" sz="1200">
              <a:latin typeface="+mj-ea"/>
              <a:ea typeface="+mj-ea"/>
            </a:endParaRPr>
          </a:p>
        </p:txBody>
      </p:sp>
      <p:sp>
        <p:nvSpPr>
          <p:cNvPr id="86" name="TextBox 85"/>
          <p:cNvSpPr txBox="1"/>
          <p:nvPr/>
        </p:nvSpPr>
        <p:spPr>
          <a:xfrm>
            <a:off x="3940161" y="1457310"/>
            <a:ext cx="1200040" cy="474656"/>
          </a:xfrm>
          <a:prstGeom prst="rect">
            <a:avLst/>
          </a:prstGeom>
          <a:solidFill>
            <a:srgbClr val="FFFFFF">
              <a:alpha val="80000"/>
            </a:srgbClr>
          </a:solidFill>
        </p:spPr>
        <p:txBody>
          <a:bodyPr bIns="52153" lIns="104306" rIns="104306" rtlCol="0" tIns="52153" wrap="square">
            <a:spAutoFit/>
          </a:bodyPr>
          <a:lstStyle/>
          <a:p>
            <a:r>
              <a:rPr altLang="en-US" b="1" dirty="0" lang="zh-CN" smtClean="0" sz="1200">
                <a:latin typeface="+mj-ea"/>
                <a:ea typeface="+mj-ea"/>
              </a:rPr>
              <a:t>河北邢台</a:t>
            </a:r>
            <a:endParaRPr altLang="zh-CN" dirty="0" lang="en-US" smtClean="0" sz="1200">
              <a:latin typeface="+mj-ea"/>
              <a:ea typeface="+mj-ea"/>
            </a:endParaRPr>
          </a:p>
          <a:p>
            <a:r>
              <a:rPr altLang="en-US" dirty="0" lang="zh-CN" smtClean="0" sz="1200">
                <a:latin typeface="+mj-ea"/>
                <a:ea typeface="+mj-ea"/>
              </a:rPr>
              <a:t>组件：</a:t>
            </a:r>
            <a:r>
              <a:rPr altLang="zh-CN" dirty="0" lang="en-US" smtClean="0" sz="1200">
                <a:latin typeface="+mj-ea"/>
                <a:ea typeface="+mj-ea"/>
              </a:rPr>
              <a:t>1500 MW</a:t>
            </a:r>
            <a:endParaRPr altLang="en-US" dirty="0" lang="zh-CN" sz="1200">
              <a:latin typeface="+mj-ea"/>
              <a:ea typeface="+mj-ea"/>
            </a:endParaRPr>
          </a:p>
        </p:txBody>
      </p:sp>
    </p:spTree>
    <p:custDataLst>
      <p:tags r:id="rId1"/>
    </p:custDataLst>
  </p:cSld>
  <p:clrMapOvr>
    <a:masterClrMapping/>
  </p:clrMapOvr>
  <p:transition spd="med">
    <p:fade/>
  </p:transition>
  <p:timing>
    <p:tnLst>
      <p:par>
        <p:cTn dur="indefinite" id="1" nodeType="tmRoot" restart="never"/>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96823" y="1314434"/>
            <a:ext cx="11144328" cy="0"/>
          </a:xfrm>
          <a:prstGeom prst="line">
            <a:avLst/>
          </a:prstGeom>
          <a:ln w="3810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文本框 1"/>
          <p:cNvSpPr txBox="1"/>
          <p:nvPr/>
        </p:nvSpPr>
        <p:spPr>
          <a:xfrm>
            <a:off x="225385" y="742930"/>
            <a:ext cx="5857916" cy="461665"/>
          </a:xfrm>
          <a:prstGeom prst="rect">
            <a:avLst/>
          </a:prstGeom>
          <a:noFill/>
          <a:ln>
            <a:noFill/>
          </a:ln>
          <a:effectLst/>
        </p:spPr>
        <p:txBody>
          <a:bodyPr wrap="square" rtlCol="0">
            <a:spAutoFit/>
          </a:bodyPr>
          <a:lstStyle/>
          <a:p>
            <a:pPr fontAlgn="auto">
              <a:spcBef>
                <a:spcPts val="0"/>
              </a:spcBef>
              <a:spcAft>
                <a:spcPts val="0"/>
              </a:spcAft>
              <a:defRPr/>
            </a:pP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5.  </a:t>
            </a:r>
            <a:r>
              <a:rPr lang="zh-CN" altLang="en-US"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分布式常见问题</a:t>
            </a: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800" b="1" kern="0" dirty="0" smtClean="0">
                <a:solidFill>
                  <a:srgbClr val="C00000"/>
                </a:solidFill>
                <a:latin typeface="黑体" pitchFamily="49" charset="-122"/>
                <a:ea typeface="黑体" pitchFamily="49" charset="-122"/>
                <a:cs typeface="Arial" panose="020B0604020202020204" pitchFamily="34" charset="0"/>
              </a:rPr>
              <a:t>可靠的产品</a:t>
            </a:r>
            <a:endParaRPr lang="zh-CN" altLang="en-US" sz="1800" b="1" kern="0" dirty="0">
              <a:solidFill>
                <a:srgbClr val="C00000"/>
              </a:solidFill>
              <a:latin typeface="黑体" pitchFamily="49" charset="-122"/>
              <a:ea typeface="黑体" pitchFamily="49" charset="-122"/>
              <a:cs typeface="Arial" panose="020B0604020202020204" pitchFamily="34" charset="0"/>
            </a:endParaRPr>
          </a:p>
        </p:txBody>
      </p:sp>
      <p:sp>
        <p:nvSpPr>
          <p:cNvPr id="11" name="TextBox 10"/>
          <p:cNvSpPr txBox="1"/>
          <p:nvPr/>
        </p:nvSpPr>
        <p:spPr>
          <a:xfrm>
            <a:off x="296823" y="1671624"/>
            <a:ext cx="4214842" cy="369332"/>
          </a:xfrm>
          <a:prstGeom prst="rect">
            <a:avLst/>
          </a:prstGeom>
          <a:noFill/>
        </p:spPr>
        <p:txBody>
          <a:bodyPr wrap="square" rtlCol="0">
            <a:spAutoFit/>
          </a:bodyPr>
          <a:lstStyle/>
          <a:p>
            <a:r>
              <a:rPr lang="zh-CN" altLang="en-US" sz="1800" b="1" dirty="0" smtClean="0">
                <a:solidFill>
                  <a:srgbClr val="002060"/>
                </a:solidFill>
                <a:latin typeface="微软雅黑" pitchFamily="34" charset="-122"/>
                <a:ea typeface="微软雅黑" pitchFamily="34" charset="-122"/>
              </a:rPr>
              <a:t>如何选择高可靠性的光伏组件？</a:t>
            </a:r>
            <a:endParaRPr lang="zh-CN" altLang="en-US" sz="1800" b="1" dirty="0">
              <a:solidFill>
                <a:srgbClr val="002060"/>
              </a:solidFill>
              <a:latin typeface="微软雅黑" pitchFamily="34" charset="-122"/>
              <a:ea typeface="微软雅黑" pitchFamily="34" charset="-122"/>
            </a:endParaRPr>
          </a:p>
        </p:txBody>
      </p:sp>
      <p:sp>
        <p:nvSpPr>
          <p:cNvPr id="80898" name="AutoShape 2" descr="http://img5.imgtn.bdimg.com/it/u=2565254881,2252215784&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80900" name="AutoShape 4" descr="http://img5.imgtn.bdimg.com/it/u=2565254881,2252215784&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80902" name="AutoShape 6" descr="http://img5.imgtn.bdimg.com/it/u=2565254881,2252215784&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grpSp>
        <p:nvGrpSpPr>
          <p:cNvPr id="12" name="组合 11"/>
          <p:cNvGrpSpPr/>
          <p:nvPr/>
        </p:nvGrpSpPr>
        <p:grpSpPr>
          <a:xfrm>
            <a:off x="2940029" y="1948978"/>
            <a:ext cx="8399856" cy="4580430"/>
            <a:chOff x="1105275" y="1756324"/>
            <a:chExt cx="8399856" cy="4580430"/>
          </a:xfrm>
        </p:grpSpPr>
        <p:pic>
          <p:nvPicPr>
            <p:cNvPr id="13" name="图片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16499" y="2449981"/>
              <a:ext cx="2710491" cy="3886773"/>
            </a:xfrm>
            <a:prstGeom prst="rect">
              <a:avLst/>
            </a:prstGeom>
          </p:spPr>
        </p:pic>
        <p:grpSp>
          <p:nvGrpSpPr>
            <p:cNvPr id="14" name="组合 2"/>
            <p:cNvGrpSpPr/>
            <p:nvPr/>
          </p:nvGrpSpPr>
          <p:grpSpPr>
            <a:xfrm>
              <a:off x="5421599" y="2033323"/>
              <a:ext cx="3479538" cy="520990"/>
              <a:chOff x="5421599" y="2033323"/>
              <a:chExt cx="3479538" cy="520990"/>
            </a:xfrm>
          </p:grpSpPr>
          <p:cxnSp>
            <p:nvCxnSpPr>
              <p:cNvPr id="39" name="直接连接符 38"/>
              <p:cNvCxnSpPr/>
              <p:nvPr/>
            </p:nvCxnSpPr>
            <p:spPr bwMode="auto">
              <a:xfrm rot="5400000" flipH="1" flipV="1">
                <a:off x="5472113" y="1982809"/>
                <a:ext cx="520990" cy="62201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 name="直接连接符 39"/>
              <p:cNvCxnSpPr/>
              <p:nvPr/>
            </p:nvCxnSpPr>
            <p:spPr bwMode="auto">
              <a:xfrm>
                <a:off x="6043617" y="2033323"/>
                <a:ext cx="28575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6" name="TextBox 11"/>
            <p:cNvSpPr txBox="1"/>
            <p:nvPr/>
          </p:nvSpPr>
          <p:spPr>
            <a:xfrm>
              <a:off x="5972179" y="1756324"/>
              <a:ext cx="3419904" cy="276999"/>
            </a:xfrm>
            <a:prstGeom prst="rect">
              <a:avLst/>
            </a:prstGeom>
            <a:noFill/>
            <a:ln>
              <a:noFill/>
            </a:ln>
            <a:effectLst/>
          </p:spPr>
          <p:txBody>
            <a:bodyPr wrap="square" rtlCol="0">
              <a:spAutoFit/>
            </a:bodyPr>
            <a:lstStyle/>
            <a:p>
              <a:r>
                <a:rPr lang="zh-CN" altLang="en-US" sz="1200" b="1" dirty="0" smtClean="0">
                  <a:solidFill>
                    <a:srgbClr val="00B050"/>
                  </a:solidFill>
                  <a:latin typeface="微软雅黑" pitchFamily="34" charset="-122"/>
                  <a:ea typeface="微软雅黑" pitchFamily="34" charset="-122"/>
                </a:rPr>
                <a:t>铝边框：高线密度，抗腐蚀性优异，机械强度高</a:t>
              </a:r>
              <a:endParaRPr lang="zh-CN" altLang="en-US" sz="1200" b="1" dirty="0">
                <a:solidFill>
                  <a:srgbClr val="00B050"/>
                </a:solidFill>
                <a:latin typeface="微软雅黑" pitchFamily="34" charset="-122"/>
                <a:ea typeface="微软雅黑" pitchFamily="34" charset="-122"/>
              </a:endParaRPr>
            </a:p>
          </p:txBody>
        </p:sp>
        <p:grpSp>
          <p:nvGrpSpPr>
            <p:cNvPr id="17" name="组合 3"/>
            <p:cNvGrpSpPr/>
            <p:nvPr/>
          </p:nvGrpSpPr>
          <p:grpSpPr>
            <a:xfrm>
              <a:off x="5900741" y="2819141"/>
              <a:ext cx="3214710" cy="735304"/>
              <a:chOff x="5900741" y="2819141"/>
              <a:chExt cx="3214710" cy="735304"/>
            </a:xfrm>
          </p:grpSpPr>
          <p:cxnSp>
            <p:nvCxnSpPr>
              <p:cNvPr id="36" name="直接连接符 35"/>
              <p:cNvCxnSpPr/>
              <p:nvPr/>
            </p:nvCxnSpPr>
            <p:spPr bwMode="auto">
              <a:xfrm rot="5400000" flipH="1" flipV="1">
                <a:off x="6257931" y="2461951"/>
                <a:ext cx="142876" cy="85725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直接连接符 36"/>
              <p:cNvCxnSpPr/>
              <p:nvPr/>
            </p:nvCxnSpPr>
            <p:spPr bwMode="auto">
              <a:xfrm rot="5400000" flipH="1" flipV="1">
                <a:off x="6094131" y="2840065"/>
                <a:ext cx="735304" cy="69345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 name="直接连接符 37"/>
              <p:cNvCxnSpPr/>
              <p:nvPr/>
            </p:nvCxnSpPr>
            <p:spPr bwMode="auto">
              <a:xfrm>
                <a:off x="6686559" y="2819141"/>
                <a:ext cx="242889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8" name="TextBox 25"/>
            <p:cNvSpPr txBox="1"/>
            <p:nvPr/>
          </p:nvSpPr>
          <p:spPr>
            <a:xfrm>
              <a:off x="6829435" y="2357476"/>
              <a:ext cx="2357454" cy="461665"/>
            </a:xfrm>
            <a:prstGeom prst="rect">
              <a:avLst/>
            </a:prstGeom>
            <a:noFill/>
            <a:ln>
              <a:noFill/>
            </a:ln>
            <a:effectLst/>
          </p:spPr>
          <p:txBody>
            <a:bodyPr wrap="square" rtlCol="0">
              <a:spAutoFit/>
            </a:bodyPr>
            <a:lstStyle/>
            <a:p>
              <a:r>
                <a:rPr lang="en-US" altLang="zh-CN" sz="1200" b="1" dirty="0" smtClean="0">
                  <a:solidFill>
                    <a:srgbClr val="00B050"/>
                  </a:solidFill>
                  <a:latin typeface="微软雅黑" pitchFamily="34" charset="-122"/>
                  <a:ea typeface="微软雅黑" pitchFamily="34" charset="-122"/>
                </a:rPr>
                <a:t>EVA</a:t>
              </a:r>
              <a:r>
                <a:rPr lang="zh-CN" altLang="en-US" sz="1200" b="1" dirty="0" smtClean="0">
                  <a:solidFill>
                    <a:srgbClr val="00B050"/>
                  </a:solidFill>
                  <a:latin typeface="微软雅黑" pitchFamily="34" charset="-122"/>
                  <a:ea typeface="微软雅黑" pitchFamily="34" charset="-122"/>
                </a:rPr>
                <a:t>：高透明度，优异的抗</a:t>
              </a:r>
              <a:r>
                <a:rPr lang="en-US" altLang="zh-CN" sz="1200" b="1" dirty="0" smtClean="0">
                  <a:solidFill>
                    <a:srgbClr val="00B050"/>
                  </a:solidFill>
                  <a:latin typeface="微软雅黑" pitchFamily="34" charset="-122"/>
                  <a:ea typeface="微软雅黑" pitchFamily="34" charset="-122"/>
                </a:rPr>
                <a:t>PID</a:t>
              </a:r>
              <a:r>
                <a:rPr lang="zh-CN" altLang="en-US" sz="1200" b="1" dirty="0" smtClean="0">
                  <a:solidFill>
                    <a:srgbClr val="00B050"/>
                  </a:solidFill>
                  <a:latin typeface="微软雅黑" pitchFamily="34" charset="-122"/>
                  <a:ea typeface="微软雅黑" pitchFamily="34" charset="-122"/>
                </a:rPr>
                <a:t>和</a:t>
              </a:r>
              <a:r>
                <a:rPr lang="en-US" altLang="zh-CN" sz="1200" b="1" dirty="0" smtClean="0">
                  <a:solidFill>
                    <a:srgbClr val="00B050"/>
                  </a:solidFill>
                  <a:latin typeface="微软雅黑" pitchFamily="34" charset="-122"/>
                  <a:ea typeface="微软雅黑" pitchFamily="34" charset="-122"/>
                </a:rPr>
                <a:t>UV</a:t>
              </a:r>
              <a:r>
                <a:rPr lang="zh-CN" altLang="en-US" sz="1200" b="1" dirty="0" smtClean="0">
                  <a:solidFill>
                    <a:srgbClr val="00B050"/>
                  </a:solidFill>
                  <a:latin typeface="微软雅黑" pitchFamily="34" charset="-122"/>
                  <a:ea typeface="微软雅黑" pitchFamily="34" charset="-122"/>
                </a:rPr>
                <a:t>老化性能</a:t>
              </a:r>
              <a:endParaRPr lang="zh-CN" altLang="en-US" sz="1200" b="1" dirty="0">
                <a:solidFill>
                  <a:srgbClr val="00B050"/>
                </a:solidFill>
                <a:latin typeface="微软雅黑" pitchFamily="34" charset="-122"/>
                <a:ea typeface="微软雅黑" pitchFamily="34" charset="-122"/>
              </a:endParaRPr>
            </a:p>
          </p:txBody>
        </p:sp>
        <p:cxnSp>
          <p:nvCxnSpPr>
            <p:cNvPr id="20" name="直接连接符 19"/>
            <p:cNvCxnSpPr/>
            <p:nvPr/>
          </p:nvCxnSpPr>
          <p:spPr bwMode="auto">
            <a:xfrm rot="16200000" flipH="1">
              <a:off x="7529020" y="2926299"/>
              <a:ext cx="50514" cy="355097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 name="椭圆 20"/>
            <p:cNvSpPr/>
            <p:nvPr/>
          </p:nvSpPr>
          <p:spPr bwMode="gray">
            <a:xfrm>
              <a:off x="5686427" y="4605091"/>
              <a:ext cx="142876" cy="14287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horz" wrap="none" rtlCol="0" anchor="ctr">
              <a:flatTx/>
            </a:bodyPr>
            <a:lstStyle/>
            <a:p>
              <a:pPr algn="ctr">
                <a:buFont typeface="Wingdings" pitchFamily="2" charset="2"/>
                <a:buChar char="u"/>
              </a:pPr>
              <a:endParaRPr lang="zh-CN" altLang="en-US" sz="2400" dirty="0" smtClean="0">
                <a:latin typeface="黑体" pitchFamily="2" charset="-122"/>
                <a:ea typeface="黑体" pitchFamily="2" charset="-122"/>
              </a:endParaRPr>
            </a:p>
          </p:txBody>
        </p:sp>
        <p:sp>
          <p:nvSpPr>
            <p:cNvPr id="22" name="TextBox 30"/>
            <p:cNvSpPr txBox="1"/>
            <p:nvPr/>
          </p:nvSpPr>
          <p:spPr>
            <a:xfrm>
              <a:off x="6400807" y="4416681"/>
              <a:ext cx="3071834" cy="276999"/>
            </a:xfrm>
            <a:prstGeom prst="rect">
              <a:avLst/>
            </a:prstGeom>
            <a:noFill/>
            <a:ln>
              <a:noFill/>
            </a:ln>
            <a:effectLst/>
          </p:spPr>
          <p:txBody>
            <a:bodyPr wrap="square" rtlCol="0">
              <a:spAutoFit/>
            </a:bodyPr>
            <a:lstStyle/>
            <a:p>
              <a:r>
                <a:rPr lang="zh-CN" altLang="en-US" sz="1200" b="1" dirty="0" smtClean="0">
                  <a:solidFill>
                    <a:srgbClr val="00B050"/>
                  </a:solidFill>
                  <a:latin typeface="微软雅黑" pitchFamily="34" charset="-122"/>
                  <a:ea typeface="微软雅黑" pitchFamily="34" charset="-122"/>
                </a:rPr>
                <a:t>电池：高质量、高可靠性、高转换效率</a:t>
              </a:r>
              <a:endParaRPr lang="zh-CN" altLang="en-US" sz="1200" b="1" dirty="0">
                <a:solidFill>
                  <a:srgbClr val="00B050"/>
                </a:solidFill>
                <a:latin typeface="微软雅黑" pitchFamily="34" charset="-122"/>
                <a:ea typeface="微软雅黑" pitchFamily="34" charset="-122"/>
              </a:endParaRPr>
            </a:p>
          </p:txBody>
        </p:sp>
        <p:sp>
          <p:nvSpPr>
            <p:cNvPr id="23" name="TextBox 41"/>
            <p:cNvSpPr txBox="1"/>
            <p:nvPr/>
          </p:nvSpPr>
          <p:spPr>
            <a:xfrm>
              <a:off x="6504735" y="5616674"/>
              <a:ext cx="3000396" cy="461665"/>
            </a:xfrm>
            <a:prstGeom prst="rect">
              <a:avLst/>
            </a:prstGeom>
            <a:noFill/>
            <a:ln>
              <a:noFill/>
            </a:ln>
            <a:effectLst/>
          </p:spPr>
          <p:txBody>
            <a:bodyPr wrap="square" rtlCol="0">
              <a:spAutoFit/>
            </a:bodyPr>
            <a:lstStyle/>
            <a:p>
              <a:r>
                <a:rPr lang="zh-CN" altLang="en-US" sz="1200" b="1" dirty="0" smtClean="0">
                  <a:solidFill>
                    <a:srgbClr val="00B050"/>
                  </a:solidFill>
                  <a:latin typeface="微软雅黑" pitchFamily="34" charset="-122"/>
                  <a:ea typeface="微软雅黑" pitchFamily="34" charset="-122"/>
                </a:rPr>
                <a:t>背板：低水汽透过率，含氟结构，优异的抗</a:t>
              </a:r>
              <a:r>
                <a:rPr lang="en-US" altLang="zh-CN" sz="1200" b="1" dirty="0" smtClean="0">
                  <a:solidFill>
                    <a:srgbClr val="00B050"/>
                  </a:solidFill>
                  <a:latin typeface="微软雅黑" pitchFamily="34" charset="-122"/>
                  <a:ea typeface="微软雅黑" pitchFamily="34" charset="-122"/>
                </a:rPr>
                <a:t>UV</a:t>
              </a:r>
              <a:r>
                <a:rPr lang="zh-CN" altLang="en-US" sz="1200" b="1" dirty="0" smtClean="0">
                  <a:solidFill>
                    <a:srgbClr val="00B050"/>
                  </a:solidFill>
                  <a:latin typeface="微软雅黑" pitchFamily="34" charset="-122"/>
                  <a:ea typeface="微软雅黑" pitchFamily="34" charset="-122"/>
                </a:rPr>
                <a:t>老化性能</a:t>
              </a:r>
              <a:endParaRPr lang="zh-CN" altLang="en-US" sz="1200" b="1" dirty="0">
                <a:solidFill>
                  <a:srgbClr val="00B050"/>
                </a:solidFill>
                <a:latin typeface="微软雅黑" pitchFamily="34" charset="-122"/>
                <a:ea typeface="微软雅黑" pitchFamily="34" charset="-122"/>
              </a:endParaRPr>
            </a:p>
          </p:txBody>
        </p:sp>
        <p:grpSp>
          <p:nvGrpSpPr>
            <p:cNvPr id="24" name="组合 5"/>
            <p:cNvGrpSpPr/>
            <p:nvPr/>
          </p:nvGrpSpPr>
          <p:grpSpPr>
            <a:xfrm>
              <a:off x="1155789" y="5113708"/>
              <a:ext cx="3021320" cy="907770"/>
              <a:chOff x="1155789" y="5113708"/>
              <a:chExt cx="3021320" cy="907770"/>
            </a:xfrm>
          </p:grpSpPr>
          <p:cxnSp>
            <p:nvCxnSpPr>
              <p:cNvPr id="34" name="直接连接符 33"/>
              <p:cNvCxnSpPr/>
              <p:nvPr/>
            </p:nvCxnSpPr>
            <p:spPr bwMode="auto">
              <a:xfrm rot="16200000" flipH="1" flipV="1">
                <a:off x="3391291" y="5235660"/>
                <a:ext cx="907770" cy="66386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直接连接符 34"/>
              <p:cNvCxnSpPr/>
              <p:nvPr/>
            </p:nvCxnSpPr>
            <p:spPr bwMode="auto">
              <a:xfrm rot="10800000">
                <a:off x="1155789" y="6020086"/>
                <a:ext cx="235745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5" name="TextBox 51"/>
            <p:cNvSpPr txBox="1"/>
            <p:nvPr/>
          </p:nvSpPr>
          <p:spPr>
            <a:xfrm>
              <a:off x="1105275" y="5472658"/>
              <a:ext cx="2357454" cy="461665"/>
            </a:xfrm>
            <a:prstGeom prst="rect">
              <a:avLst/>
            </a:prstGeom>
            <a:noFill/>
            <a:ln>
              <a:noFill/>
            </a:ln>
            <a:effectLst/>
          </p:spPr>
          <p:txBody>
            <a:bodyPr wrap="square" rtlCol="0">
              <a:spAutoFit/>
            </a:bodyPr>
            <a:lstStyle/>
            <a:p>
              <a:r>
                <a:rPr lang="zh-CN" altLang="en-US" sz="1200" b="1" dirty="0" smtClean="0">
                  <a:solidFill>
                    <a:srgbClr val="00B050"/>
                  </a:solidFill>
                  <a:latin typeface="微软雅黑" pitchFamily="34" charset="-122"/>
                  <a:ea typeface="微软雅黑" pitchFamily="34" charset="-122"/>
                </a:rPr>
                <a:t>玻璃：纳米涂层镀膜玻璃，高透明度，高抗污、抗划伤性能</a:t>
              </a:r>
              <a:endParaRPr lang="zh-CN" altLang="en-US" sz="1200" b="1" dirty="0">
                <a:solidFill>
                  <a:srgbClr val="00B050"/>
                </a:solidFill>
                <a:latin typeface="微软雅黑" pitchFamily="34" charset="-122"/>
                <a:ea typeface="微软雅黑" pitchFamily="34" charset="-122"/>
              </a:endParaRPr>
            </a:p>
          </p:txBody>
        </p:sp>
        <p:sp>
          <p:nvSpPr>
            <p:cNvPr id="26" name="椭圆 25"/>
            <p:cNvSpPr/>
            <p:nvPr/>
          </p:nvSpPr>
          <p:spPr bwMode="gray">
            <a:xfrm>
              <a:off x="5329237" y="2533389"/>
              <a:ext cx="142876" cy="14287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horz" wrap="none" rtlCol="0" anchor="ctr">
              <a:flatTx/>
            </a:bodyPr>
            <a:lstStyle/>
            <a:p>
              <a:pPr algn="ctr">
                <a:buFont typeface="Wingdings" pitchFamily="2" charset="2"/>
                <a:buChar char="u"/>
              </a:pPr>
              <a:endParaRPr lang="zh-CN" altLang="en-US" sz="2400" dirty="0" smtClean="0">
                <a:latin typeface="黑体" pitchFamily="2" charset="-122"/>
                <a:ea typeface="黑体" pitchFamily="2" charset="-122"/>
              </a:endParaRPr>
            </a:p>
          </p:txBody>
        </p:sp>
        <p:sp>
          <p:nvSpPr>
            <p:cNvPr id="27" name="椭圆 26"/>
            <p:cNvSpPr/>
            <p:nvPr/>
          </p:nvSpPr>
          <p:spPr bwMode="gray">
            <a:xfrm>
              <a:off x="5829303" y="2890579"/>
              <a:ext cx="142876" cy="14287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horz" wrap="none" rtlCol="0" anchor="ctr">
              <a:flatTx/>
            </a:bodyPr>
            <a:lstStyle/>
            <a:p>
              <a:pPr algn="ctr">
                <a:buFont typeface="Wingdings" pitchFamily="2" charset="2"/>
                <a:buChar char="u"/>
              </a:pPr>
              <a:endParaRPr lang="zh-CN" altLang="en-US" sz="2400" dirty="0" smtClean="0">
                <a:latin typeface="黑体" pitchFamily="2" charset="-122"/>
                <a:ea typeface="黑体" pitchFamily="2" charset="-122"/>
              </a:endParaRPr>
            </a:p>
          </p:txBody>
        </p:sp>
        <p:sp>
          <p:nvSpPr>
            <p:cNvPr id="28" name="椭圆 27"/>
            <p:cNvSpPr/>
            <p:nvPr/>
          </p:nvSpPr>
          <p:spPr bwMode="gray">
            <a:xfrm>
              <a:off x="6043617" y="3533521"/>
              <a:ext cx="142876" cy="14287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horz" wrap="none" rtlCol="0" anchor="ctr">
              <a:flatTx/>
            </a:bodyPr>
            <a:lstStyle/>
            <a:p>
              <a:pPr algn="ctr">
                <a:buFont typeface="Wingdings" pitchFamily="2" charset="2"/>
                <a:buChar char="u"/>
              </a:pPr>
              <a:endParaRPr lang="zh-CN" altLang="en-US" sz="2400" dirty="0" smtClean="0">
                <a:latin typeface="黑体" pitchFamily="2" charset="-122"/>
                <a:ea typeface="黑体" pitchFamily="2" charset="-122"/>
              </a:endParaRPr>
            </a:p>
          </p:txBody>
        </p:sp>
        <p:grpSp>
          <p:nvGrpSpPr>
            <p:cNvPr id="29" name="组合 4"/>
            <p:cNvGrpSpPr/>
            <p:nvPr/>
          </p:nvGrpSpPr>
          <p:grpSpPr>
            <a:xfrm>
              <a:off x="5239775" y="5866255"/>
              <a:ext cx="4169978" cy="264828"/>
              <a:chOff x="5239775" y="5866255"/>
              <a:chExt cx="4169978" cy="264828"/>
            </a:xfrm>
          </p:grpSpPr>
          <p:cxnSp>
            <p:nvCxnSpPr>
              <p:cNvPr id="32" name="直接连接符 31"/>
              <p:cNvCxnSpPr/>
              <p:nvPr/>
            </p:nvCxnSpPr>
            <p:spPr bwMode="auto">
              <a:xfrm rot="16200000" flipH="1">
                <a:off x="5739841" y="5366189"/>
                <a:ext cx="264828" cy="126496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直接连接符 32"/>
              <p:cNvCxnSpPr/>
              <p:nvPr/>
            </p:nvCxnSpPr>
            <p:spPr bwMode="auto">
              <a:xfrm>
                <a:off x="6480795" y="6120730"/>
                <a:ext cx="292895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30" name="椭圆 29"/>
            <p:cNvSpPr/>
            <p:nvPr/>
          </p:nvSpPr>
          <p:spPr bwMode="gray">
            <a:xfrm>
              <a:off x="5147413" y="5794816"/>
              <a:ext cx="142876" cy="14287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horz" wrap="none" rtlCol="0" anchor="ctr">
              <a:flatTx/>
            </a:bodyPr>
            <a:lstStyle/>
            <a:p>
              <a:pPr algn="ctr">
                <a:buFont typeface="Wingdings" pitchFamily="2" charset="2"/>
                <a:buChar char="u"/>
              </a:pPr>
              <a:endParaRPr lang="zh-CN" altLang="en-US" sz="2400" dirty="0" smtClean="0">
                <a:latin typeface="黑体" pitchFamily="2" charset="-122"/>
                <a:ea typeface="黑体" pitchFamily="2" charset="-122"/>
              </a:endParaRPr>
            </a:p>
          </p:txBody>
        </p:sp>
        <p:sp>
          <p:nvSpPr>
            <p:cNvPr id="31" name="椭圆 30"/>
            <p:cNvSpPr/>
            <p:nvPr/>
          </p:nvSpPr>
          <p:spPr bwMode="gray">
            <a:xfrm>
              <a:off x="4105671" y="5042269"/>
              <a:ext cx="142876" cy="14287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vert="horz" wrap="none" rtlCol="0" anchor="ctr">
              <a:flatTx/>
            </a:bodyPr>
            <a:lstStyle/>
            <a:p>
              <a:pPr algn="ctr">
                <a:buFont typeface="Wingdings" pitchFamily="2" charset="2"/>
                <a:buChar char="u"/>
              </a:pPr>
              <a:endParaRPr lang="zh-CN" altLang="en-US" sz="2400" dirty="0" smtClean="0">
                <a:latin typeface="黑体" pitchFamily="2" charset="-122"/>
                <a:ea typeface="黑体" pitchFamily="2" charset="-122"/>
              </a:endParaRPr>
            </a:p>
          </p:txBody>
        </p:sp>
      </p:grpSp>
      <p:sp>
        <p:nvSpPr>
          <p:cNvPr id="41" name="TextBox 40"/>
          <p:cNvSpPr txBox="1"/>
          <p:nvPr/>
        </p:nvSpPr>
        <p:spPr>
          <a:xfrm>
            <a:off x="439699" y="2386004"/>
            <a:ext cx="5357850" cy="707886"/>
          </a:xfrm>
          <a:prstGeom prst="rect">
            <a:avLst/>
          </a:prstGeom>
          <a:noFill/>
        </p:spPr>
        <p:txBody>
          <a:bodyPr wrap="square" rtlCol="0">
            <a:spAutoFit/>
          </a:bodyPr>
          <a:lstStyle/>
          <a:p>
            <a:r>
              <a:rPr lang="zh-CN" altLang="en-US" dirty="0" smtClean="0">
                <a:solidFill>
                  <a:srgbClr val="C00000"/>
                </a:solidFill>
                <a:latin typeface="微软雅黑" pitchFamily="34" charset="-122"/>
                <a:ea typeface="微软雅黑" pitchFamily="34" charset="-122"/>
              </a:rPr>
              <a:t>高可靠性组件选择要素之一：优质的封装材料和电池片</a:t>
            </a:r>
            <a:endParaRPr lang="zh-CN" altLang="en-US" dirty="0">
              <a:solidFill>
                <a:srgbClr val="C00000"/>
              </a:solidFill>
              <a:latin typeface="微软雅黑" pitchFamily="34" charset="-122"/>
              <a:ea typeface="微软雅黑" pitchFamily="34" charset="-122"/>
            </a:endParaRPr>
          </a:p>
        </p:txBody>
      </p:sp>
      <p:sp>
        <p:nvSpPr>
          <p:cNvPr id="42" name="TextBox 41"/>
          <p:cNvSpPr txBox="1"/>
          <p:nvPr/>
        </p:nvSpPr>
        <p:spPr>
          <a:xfrm>
            <a:off x="511137" y="3171822"/>
            <a:ext cx="4857784" cy="1289905"/>
          </a:xfrm>
          <a:prstGeom prst="rect">
            <a:avLst/>
          </a:prstGeom>
          <a:noFill/>
        </p:spPr>
        <p:txBody>
          <a:bodyPr wrap="square" rtlCol="0">
            <a:spAutoFit/>
          </a:bodyPr>
          <a:lstStyle/>
          <a:p>
            <a:pPr>
              <a:lnSpc>
                <a:spcPct val="150000"/>
              </a:lnSpc>
            </a:pPr>
            <a:r>
              <a:rPr lang="zh-CN" altLang="en-US" sz="1800" dirty="0" smtClean="0">
                <a:solidFill>
                  <a:schemeClr val="tx1">
                    <a:lumMod val="75000"/>
                    <a:lumOff val="25000"/>
                  </a:schemeClr>
                </a:solidFill>
                <a:latin typeface="微软雅黑" pitchFamily="34" charset="-122"/>
                <a:ea typeface="微软雅黑" pitchFamily="34" charset="-122"/>
              </a:rPr>
              <a:t>光伏组件是由电池片经过封装组合在一起的发电模块，电池片决定和组件效率和发电性能，选用的封装材料决定组件的使用寿命和可靠性。</a:t>
            </a:r>
            <a:endParaRPr lang="zh-CN" altLang="en-US" sz="1800" dirty="0">
              <a:solidFill>
                <a:schemeClr val="tx1">
                  <a:lumMod val="75000"/>
                  <a:lumOff val="25000"/>
                </a:schemeClr>
              </a:solidFill>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96823" y="1314434"/>
            <a:ext cx="11144328" cy="0"/>
          </a:xfrm>
          <a:prstGeom prst="line">
            <a:avLst/>
          </a:prstGeom>
          <a:ln w="3810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文本框 1"/>
          <p:cNvSpPr txBox="1"/>
          <p:nvPr/>
        </p:nvSpPr>
        <p:spPr>
          <a:xfrm>
            <a:off x="225385" y="742930"/>
            <a:ext cx="5857916" cy="461665"/>
          </a:xfrm>
          <a:prstGeom prst="rect">
            <a:avLst/>
          </a:prstGeom>
          <a:noFill/>
          <a:ln>
            <a:noFill/>
          </a:ln>
          <a:effectLst/>
        </p:spPr>
        <p:txBody>
          <a:bodyPr wrap="square" rtlCol="0">
            <a:spAutoFit/>
          </a:bodyPr>
          <a:lstStyle/>
          <a:p>
            <a:pPr fontAlgn="auto">
              <a:spcBef>
                <a:spcPts val="0"/>
              </a:spcBef>
              <a:spcAft>
                <a:spcPts val="0"/>
              </a:spcAft>
              <a:defRPr/>
            </a:pP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5.  </a:t>
            </a:r>
            <a:r>
              <a:rPr lang="zh-CN" altLang="en-US"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分布式常见问题</a:t>
            </a: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800" b="1" kern="0" dirty="0" smtClean="0">
                <a:solidFill>
                  <a:srgbClr val="C00000"/>
                </a:solidFill>
                <a:latin typeface="黑体" pitchFamily="49" charset="-122"/>
                <a:ea typeface="黑体" pitchFamily="49" charset="-122"/>
                <a:cs typeface="Arial" panose="020B0604020202020204" pitchFamily="34" charset="0"/>
              </a:rPr>
              <a:t>可靠的产品</a:t>
            </a:r>
            <a:endParaRPr lang="zh-CN" altLang="en-US" sz="1800" b="1" kern="0" dirty="0">
              <a:solidFill>
                <a:srgbClr val="C00000"/>
              </a:solidFill>
              <a:latin typeface="黑体" pitchFamily="49" charset="-122"/>
              <a:ea typeface="黑体" pitchFamily="49" charset="-122"/>
              <a:cs typeface="Arial" panose="020B0604020202020204" pitchFamily="34" charset="0"/>
            </a:endParaRPr>
          </a:p>
        </p:txBody>
      </p:sp>
      <p:sp>
        <p:nvSpPr>
          <p:cNvPr id="11" name="TextBox 10"/>
          <p:cNvSpPr txBox="1"/>
          <p:nvPr/>
        </p:nvSpPr>
        <p:spPr>
          <a:xfrm>
            <a:off x="296823" y="1671624"/>
            <a:ext cx="4214842" cy="369332"/>
          </a:xfrm>
          <a:prstGeom prst="rect">
            <a:avLst/>
          </a:prstGeom>
          <a:noFill/>
        </p:spPr>
        <p:txBody>
          <a:bodyPr wrap="square" rtlCol="0">
            <a:spAutoFit/>
          </a:bodyPr>
          <a:lstStyle/>
          <a:p>
            <a:r>
              <a:rPr lang="zh-CN" altLang="en-US" sz="1800" b="1" dirty="0" smtClean="0">
                <a:solidFill>
                  <a:srgbClr val="002060"/>
                </a:solidFill>
                <a:latin typeface="微软雅黑" pitchFamily="34" charset="-122"/>
                <a:ea typeface="微软雅黑" pitchFamily="34" charset="-122"/>
              </a:rPr>
              <a:t>如何选择高可靠性的光伏组件？</a:t>
            </a:r>
            <a:endParaRPr lang="zh-CN" altLang="en-US" sz="1800" b="1" dirty="0">
              <a:solidFill>
                <a:srgbClr val="002060"/>
              </a:solidFill>
              <a:latin typeface="微软雅黑" pitchFamily="34" charset="-122"/>
              <a:ea typeface="微软雅黑" pitchFamily="34" charset="-122"/>
            </a:endParaRPr>
          </a:p>
        </p:txBody>
      </p:sp>
      <p:sp>
        <p:nvSpPr>
          <p:cNvPr id="80898" name="AutoShape 2" descr="http://img5.imgtn.bdimg.com/it/u=2565254881,2252215784&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80900" name="AutoShape 4" descr="http://img5.imgtn.bdimg.com/it/u=2565254881,2252215784&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80902" name="AutoShape 6" descr="http://img5.imgtn.bdimg.com/it/u=2565254881,2252215784&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41" name="TextBox 40"/>
          <p:cNvSpPr txBox="1"/>
          <p:nvPr/>
        </p:nvSpPr>
        <p:spPr>
          <a:xfrm>
            <a:off x="4011599" y="1671624"/>
            <a:ext cx="7429552" cy="400110"/>
          </a:xfrm>
          <a:prstGeom prst="rect">
            <a:avLst/>
          </a:prstGeom>
          <a:noFill/>
        </p:spPr>
        <p:txBody>
          <a:bodyPr wrap="square" rtlCol="0">
            <a:spAutoFit/>
          </a:bodyPr>
          <a:lstStyle/>
          <a:p>
            <a:r>
              <a:rPr lang="zh-CN" altLang="en-US" dirty="0" smtClean="0">
                <a:solidFill>
                  <a:srgbClr val="C00000"/>
                </a:solidFill>
                <a:latin typeface="微软雅黑" pitchFamily="34" charset="-122"/>
                <a:ea typeface="微软雅黑" pitchFamily="34" charset="-122"/>
              </a:rPr>
              <a:t>高可靠性组件选择要素之二：完善的工艺控制和质量管理</a:t>
            </a:r>
            <a:endParaRPr lang="zh-CN" altLang="en-US" dirty="0">
              <a:solidFill>
                <a:srgbClr val="C00000"/>
              </a:solidFill>
              <a:latin typeface="微软雅黑" pitchFamily="34" charset="-122"/>
              <a:ea typeface="微软雅黑" pitchFamily="34" charset="-122"/>
            </a:endParaRPr>
          </a:p>
        </p:txBody>
      </p:sp>
      <p:pic>
        <p:nvPicPr>
          <p:cNvPr id="81927" name="Picture 7" descr="D:\ppt素材\新建文件夹\质量体系.png"/>
          <p:cNvPicPr>
            <a:picLocks noChangeAspect="1" noChangeArrowheads="1"/>
          </p:cNvPicPr>
          <p:nvPr/>
        </p:nvPicPr>
        <p:blipFill>
          <a:blip r:embed="rId2"/>
          <a:srcRect/>
          <a:stretch>
            <a:fillRect/>
          </a:stretch>
        </p:blipFill>
        <p:spPr bwMode="auto">
          <a:xfrm>
            <a:off x="296823" y="2091388"/>
            <a:ext cx="6423810" cy="5009524"/>
          </a:xfrm>
          <a:prstGeom prst="rect">
            <a:avLst/>
          </a:prstGeom>
          <a:noFill/>
        </p:spPr>
      </p:pic>
      <p:pic>
        <p:nvPicPr>
          <p:cNvPr id="81928" name="Picture 8" descr="E:\1-3技术资料\1.组件认证证书\ISO\HF-9001中文版证书最新版.jpg"/>
          <p:cNvPicPr>
            <a:picLocks noChangeAspect="1" noChangeArrowheads="1"/>
          </p:cNvPicPr>
          <p:nvPr/>
        </p:nvPicPr>
        <p:blipFill>
          <a:blip r:embed="rId3" cstate="print"/>
          <a:srcRect/>
          <a:stretch>
            <a:fillRect/>
          </a:stretch>
        </p:blipFill>
        <p:spPr bwMode="auto">
          <a:xfrm>
            <a:off x="5440359" y="2743194"/>
            <a:ext cx="1890522" cy="2674620"/>
          </a:xfrm>
          <a:prstGeom prst="rect">
            <a:avLst/>
          </a:prstGeom>
          <a:noFill/>
        </p:spPr>
      </p:pic>
      <p:pic>
        <p:nvPicPr>
          <p:cNvPr id="81929" name="Picture 9" descr="E:\1-3技术资料\1.组件认证证书\ISO\HF-14001中文版证书最新版.jpg"/>
          <p:cNvPicPr>
            <a:picLocks noChangeAspect="1" noChangeArrowheads="1"/>
          </p:cNvPicPr>
          <p:nvPr/>
        </p:nvPicPr>
        <p:blipFill>
          <a:blip r:embed="rId4" cstate="print"/>
          <a:srcRect/>
          <a:stretch>
            <a:fillRect/>
          </a:stretch>
        </p:blipFill>
        <p:spPr bwMode="auto">
          <a:xfrm>
            <a:off x="7512061" y="2743194"/>
            <a:ext cx="1890522" cy="2674620"/>
          </a:xfrm>
          <a:prstGeom prst="rect">
            <a:avLst/>
          </a:prstGeom>
          <a:noFill/>
        </p:spPr>
      </p:pic>
      <p:pic>
        <p:nvPicPr>
          <p:cNvPr id="81930" name="Picture 10" descr="E:\1-3技术资料\1.组件认证证书\ISO\HF-18001中文版证书最新版.jpg"/>
          <p:cNvPicPr>
            <a:picLocks noChangeAspect="1" noChangeArrowheads="1"/>
          </p:cNvPicPr>
          <p:nvPr/>
        </p:nvPicPr>
        <p:blipFill>
          <a:blip r:embed="rId5" cstate="print"/>
          <a:srcRect/>
          <a:stretch>
            <a:fillRect/>
          </a:stretch>
        </p:blipFill>
        <p:spPr bwMode="auto">
          <a:xfrm>
            <a:off x="9583763" y="2743194"/>
            <a:ext cx="1890522" cy="2674620"/>
          </a:xfrm>
          <a:prstGeom prst="rect">
            <a:avLst/>
          </a:prstGeom>
          <a:noFill/>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96823" y="1314434"/>
            <a:ext cx="11144328" cy="0"/>
          </a:xfrm>
          <a:prstGeom prst="line">
            <a:avLst/>
          </a:prstGeom>
          <a:ln w="3810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文本框 1"/>
          <p:cNvSpPr txBox="1"/>
          <p:nvPr/>
        </p:nvSpPr>
        <p:spPr>
          <a:xfrm>
            <a:off x="225385" y="742930"/>
            <a:ext cx="5857916" cy="461665"/>
          </a:xfrm>
          <a:prstGeom prst="rect">
            <a:avLst/>
          </a:prstGeom>
          <a:noFill/>
          <a:ln>
            <a:noFill/>
          </a:ln>
          <a:effectLst/>
        </p:spPr>
        <p:txBody>
          <a:bodyPr wrap="square" rtlCol="0">
            <a:spAutoFit/>
          </a:bodyPr>
          <a:lstStyle/>
          <a:p>
            <a:pPr fontAlgn="auto">
              <a:spcBef>
                <a:spcPts val="0"/>
              </a:spcBef>
              <a:spcAft>
                <a:spcPts val="0"/>
              </a:spcAft>
              <a:defRPr/>
            </a:pP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5.  </a:t>
            </a:r>
            <a:r>
              <a:rPr lang="zh-CN" altLang="en-US"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分布式常见问题</a:t>
            </a: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800" b="1" kern="0" dirty="0" smtClean="0">
                <a:solidFill>
                  <a:srgbClr val="C00000"/>
                </a:solidFill>
                <a:latin typeface="黑体" pitchFamily="49" charset="-122"/>
                <a:ea typeface="黑体" pitchFamily="49" charset="-122"/>
                <a:cs typeface="Arial" panose="020B0604020202020204" pitchFamily="34" charset="0"/>
              </a:rPr>
              <a:t>可靠的产品</a:t>
            </a:r>
            <a:endParaRPr lang="zh-CN" altLang="en-US" sz="1800" b="1" kern="0" dirty="0">
              <a:solidFill>
                <a:srgbClr val="C00000"/>
              </a:solidFill>
              <a:latin typeface="黑体" pitchFamily="49" charset="-122"/>
              <a:ea typeface="黑体" pitchFamily="49" charset="-122"/>
              <a:cs typeface="Arial" panose="020B0604020202020204" pitchFamily="34" charset="0"/>
            </a:endParaRPr>
          </a:p>
        </p:txBody>
      </p:sp>
      <p:sp>
        <p:nvSpPr>
          <p:cNvPr id="11" name="TextBox 10"/>
          <p:cNvSpPr txBox="1"/>
          <p:nvPr/>
        </p:nvSpPr>
        <p:spPr>
          <a:xfrm>
            <a:off x="296823" y="1671624"/>
            <a:ext cx="4214842" cy="369332"/>
          </a:xfrm>
          <a:prstGeom prst="rect">
            <a:avLst/>
          </a:prstGeom>
          <a:noFill/>
        </p:spPr>
        <p:txBody>
          <a:bodyPr wrap="square" rtlCol="0">
            <a:spAutoFit/>
          </a:bodyPr>
          <a:lstStyle/>
          <a:p>
            <a:r>
              <a:rPr lang="zh-CN" altLang="en-US" sz="1800" b="1" dirty="0" smtClean="0">
                <a:solidFill>
                  <a:srgbClr val="002060"/>
                </a:solidFill>
                <a:latin typeface="微软雅黑" pitchFamily="34" charset="-122"/>
                <a:ea typeface="微软雅黑" pitchFamily="34" charset="-122"/>
              </a:rPr>
              <a:t>如何选择高可靠性的光伏组件？</a:t>
            </a:r>
            <a:endParaRPr lang="zh-CN" altLang="en-US" sz="1800" b="1" dirty="0">
              <a:solidFill>
                <a:srgbClr val="002060"/>
              </a:solidFill>
              <a:latin typeface="微软雅黑" pitchFamily="34" charset="-122"/>
              <a:ea typeface="微软雅黑" pitchFamily="34" charset="-122"/>
            </a:endParaRPr>
          </a:p>
        </p:txBody>
      </p:sp>
      <p:sp>
        <p:nvSpPr>
          <p:cNvPr id="80898" name="AutoShape 2" descr="http://img5.imgtn.bdimg.com/it/u=2565254881,2252215784&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80900" name="AutoShape 4" descr="http://img5.imgtn.bdimg.com/it/u=2565254881,2252215784&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80902" name="AutoShape 6" descr="http://img5.imgtn.bdimg.com/it/u=2565254881,2252215784&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41" name="TextBox 40"/>
          <p:cNvSpPr txBox="1"/>
          <p:nvPr/>
        </p:nvSpPr>
        <p:spPr>
          <a:xfrm>
            <a:off x="4011599" y="1671624"/>
            <a:ext cx="5857916" cy="400110"/>
          </a:xfrm>
          <a:prstGeom prst="rect">
            <a:avLst/>
          </a:prstGeom>
          <a:noFill/>
        </p:spPr>
        <p:txBody>
          <a:bodyPr wrap="square" rtlCol="0">
            <a:spAutoFit/>
          </a:bodyPr>
          <a:lstStyle/>
          <a:p>
            <a:r>
              <a:rPr lang="zh-CN" altLang="en-US" dirty="0" smtClean="0">
                <a:solidFill>
                  <a:srgbClr val="C00000"/>
                </a:solidFill>
                <a:latin typeface="微软雅黑" pitchFamily="34" charset="-122"/>
                <a:ea typeface="微软雅黑" pitchFamily="34" charset="-122"/>
              </a:rPr>
              <a:t>高可靠性组件选择要素之三：优良的制造设备</a:t>
            </a:r>
            <a:endParaRPr lang="zh-CN" altLang="en-US" dirty="0">
              <a:solidFill>
                <a:srgbClr val="C00000"/>
              </a:solidFill>
              <a:latin typeface="微软雅黑" pitchFamily="34" charset="-122"/>
              <a:ea typeface="微软雅黑" pitchFamily="34" charset="-122"/>
            </a:endParaRPr>
          </a:p>
        </p:txBody>
      </p:sp>
      <p:pic>
        <p:nvPicPr>
          <p:cNvPr id="82946" name="Picture 2" descr="D:\ppt素材\新建文件夹\全自动双轨串焊机.png"/>
          <p:cNvPicPr>
            <a:picLocks noChangeAspect="1" noChangeArrowheads="1"/>
          </p:cNvPicPr>
          <p:nvPr/>
        </p:nvPicPr>
        <p:blipFill>
          <a:blip r:embed="rId2"/>
          <a:srcRect/>
          <a:stretch>
            <a:fillRect/>
          </a:stretch>
        </p:blipFill>
        <p:spPr bwMode="auto">
          <a:xfrm>
            <a:off x="725451" y="2386004"/>
            <a:ext cx="3000396" cy="1658114"/>
          </a:xfrm>
          <a:prstGeom prst="rect">
            <a:avLst/>
          </a:prstGeom>
          <a:noFill/>
        </p:spPr>
      </p:pic>
      <p:sp>
        <p:nvSpPr>
          <p:cNvPr id="14" name="TextBox 13"/>
          <p:cNvSpPr txBox="1"/>
          <p:nvPr/>
        </p:nvSpPr>
        <p:spPr>
          <a:xfrm>
            <a:off x="7797813" y="2386004"/>
            <a:ext cx="2571768" cy="1938992"/>
          </a:xfrm>
          <a:prstGeom prst="rect">
            <a:avLst/>
          </a:prstGeom>
          <a:noFill/>
        </p:spPr>
        <p:txBody>
          <a:bodyPr wrap="square" rtlCol="0">
            <a:spAutoFit/>
          </a:bodyPr>
          <a:lstStyle/>
          <a:p>
            <a:pPr>
              <a:lnSpc>
                <a:spcPct val="150000"/>
              </a:lnSpc>
            </a:pPr>
            <a:r>
              <a:rPr lang="zh-CN" altLang="en-US" b="1" dirty="0" smtClean="0">
                <a:solidFill>
                  <a:schemeClr val="tx1">
                    <a:lumMod val="75000"/>
                    <a:lumOff val="25000"/>
                  </a:schemeClr>
                </a:solidFill>
                <a:latin typeface="微软雅黑" pitchFamily="34" charset="-122"/>
                <a:ea typeface="微软雅黑" pitchFamily="34" charset="-122"/>
              </a:rPr>
              <a:t>高精准、高稳定性、全自动化的生产设备是保障组件工艺、性能稳定的最主要因素</a:t>
            </a:r>
            <a:endParaRPr lang="zh-CN" altLang="en-US" b="1" dirty="0">
              <a:solidFill>
                <a:schemeClr val="tx1">
                  <a:lumMod val="75000"/>
                  <a:lumOff val="25000"/>
                </a:schemeClr>
              </a:solidFill>
              <a:latin typeface="微软雅黑" pitchFamily="34" charset="-122"/>
              <a:ea typeface="微软雅黑" pitchFamily="34" charset="-122"/>
            </a:endParaRPr>
          </a:p>
        </p:txBody>
      </p:sp>
      <p:sp>
        <p:nvSpPr>
          <p:cNvPr id="15" name="TextBox 14"/>
          <p:cNvSpPr txBox="1"/>
          <p:nvPr/>
        </p:nvSpPr>
        <p:spPr>
          <a:xfrm>
            <a:off x="1654145" y="4145553"/>
            <a:ext cx="1285884" cy="338554"/>
          </a:xfrm>
          <a:prstGeom prst="rect">
            <a:avLst/>
          </a:prstGeom>
          <a:noFill/>
        </p:spPr>
        <p:txBody>
          <a:bodyPr wrap="square" rtlCol="0">
            <a:spAutoFit/>
          </a:bodyPr>
          <a:lstStyle/>
          <a:p>
            <a:r>
              <a:rPr lang="zh-CN" altLang="en-US" sz="1600" b="1" dirty="0" smtClean="0">
                <a:solidFill>
                  <a:schemeClr val="tx1">
                    <a:lumMod val="75000"/>
                    <a:lumOff val="25000"/>
                  </a:schemeClr>
                </a:solidFill>
                <a:latin typeface="微软雅黑" pitchFamily="34" charset="-122"/>
                <a:ea typeface="微软雅黑" pitchFamily="34" charset="-122"/>
              </a:rPr>
              <a:t>自动串焊机</a:t>
            </a:r>
          </a:p>
        </p:txBody>
      </p:sp>
      <p:pic>
        <p:nvPicPr>
          <p:cNvPr id="82947" name="Picture 3" descr="D:\ppt素材\新建文件夹\双腔层压机.png"/>
          <p:cNvPicPr>
            <a:picLocks noChangeAspect="1" noChangeArrowheads="1"/>
          </p:cNvPicPr>
          <p:nvPr/>
        </p:nvPicPr>
        <p:blipFill>
          <a:blip r:embed="rId3"/>
          <a:srcRect/>
          <a:stretch>
            <a:fillRect/>
          </a:stretch>
        </p:blipFill>
        <p:spPr bwMode="auto">
          <a:xfrm>
            <a:off x="4083037" y="2386004"/>
            <a:ext cx="2857520" cy="1643074"/>
          </a:xfrm>
          <a:prstGeom prst="rect">
            <a:avLst/>
          </a:prstGeom>
          <a:noFill/>
        </p:spPr>
      </p:pic>
      <p:sp>
        <p:nvSpPr>
          <p:cNvPr id="17" name="TextBox 16"/>
          <p:cNvSpPr txBox="1"/>
          <p:nvPr/>
        </p:nvSpPr>
        <p:spPr>
          <a:xfrm>
            <a:off x="5226045" y="4145553"/>
            <a:ext cx="1071570" cy="338554"/>
          </a:xfrm>
          <a:prstGeom prst="rect">
            <a:avLst/>
          </a:prstGeom>
          <a:noFill/>
        </p:spPr>
        <p:txBody>
          <a:bodyPr wrap="square" rtlCol="0">
            <a:spAutoFit/>
          </a:bodyPr>
          <a:lstStyle/>
          <a:p>
            <a:r>
              <a:rPr lang="zh-CN" altLang="en-US" sz="1600" b="1" dirty="0" smtClean="0">
                <a:solidFill>
                  <a:schemeClr val="tx1">
                    <a:lumMod val="75000"/>
                    <a:lumOff val="25000"/>
                  </a:schemeClr>
                </a:solidFill>
                <a:latin typeface="微软雅黑" pitchFamily="34" charset="-122"/>
                <a:ea typeface="微软雅黑" pitchFamily="34" charset="-122"/>
              </a:rPr>
              <a:t>层压机</a:t>
            </a:r>
          </a:p>
        </p:txBody>
      </p:sp>
      <p:pic>
        <p:nvPicPr>
          <p:cNvPr id="82948" name="Picture 4" descr="D:\ppt素材\新建文件夹\全自动上玻璃机.png"/>
          <p:cNvPicPr>
            <a:picLocks noChangeAspect="1" noChangeArrowheads="1"/>
          </p:cNvPicPr>
          <p:nvPr/>
        </p:nvPicPr>
        <p:blipFill>
          <a:blip r:embed="rId4"/>
          <a:srcRect/>
          <a:stretch>
            <a:fillRect/>
          </a:stretch>
        </p:blipFill>
        <p:spPr bwMode="auto">
          <a:xfrm>
            <a:off x="511137" y="4672020"/>
            <a:ext cx="2785983" cy="1852608"/>
          </a:xfrm>
          <a:prstGeom prst="rect">
            <a:avLst/>
          </a:prstGeom>
          <a:noFill/>
        </p:spPr>
      </p:pic>
      <p:sp>
        <p:nvSpPr>
          <p:cNvPr id="19" name="TextBox 18"/>
          <p:cNvSpPr txBox="1"/>
          <p:nvPr/>
        </p:nvSpPr>
        <p:spPr>
          <a:xfrm>
            <a:off x="1225517" y="6610164"/>
            <a:ext cx="1428760" cy="338554"/>
          </a:xfrm>
          <a:prstGeom prst="rect">
            <a:avLst/>
          </a:prstGeom>
          <a:noFill/>
        </p:spPr>
        <p:txBody>
          <a:bodyPr wrap="square" rtlCol="0">
            <a:spAutoFit/>
          </a:bodyPr>
          <a:lstStyle/>
          <a:p>
            <a:r>
              <a:rPr lang="zh-CN" altLang="en-US" sz="1600" b="1" dirty="0" smtClean="0">
                <a:solidFill>
                  <a:schemeClr val="tx1">
                    <a:lumMod val="75000"/>
                    <a:lumOff val="25000"/>
                  </a:schemeClr>
                </a:solidFill>
                <a:latin typeface="微软雅黑" pitchFamily="34" charset="-122"/>
                <a:ea typeface="微软雅黑" pitchFamily="34" charset="-122"/>
              </a:rPr>
              <a:t>自动上玻璃机</a:t>
            </a:r>
          </a:p>
        </p:txBody>
      </p:sp>
      <p:pic>
        <p:nvPicPr>
          <p:cNvPr id="82949" name="Picture 5" descr="D:\ppt素材\新建文件夹\自动修边机.png"/>
          <p:cNvPicPr>
            <a:picLocks noChangeAspect="1" noChangeArrowheads="1"/>
          </p:cNvPicPr>
          <p:nvPr/>
        </p:nvPicPr>
        <p:blipFill>
          <a:blip r:embed="rId5"/>
          <a:srcRect/>
          <a:stretch>
            <a:fillRect/>
          </a:stretch>
        </p:blipFill>
        <p:spPr bwMode="auto">
          <a:xfrm>
            <a:off x="3440095" y="4672020"/>
            <a:ext cx="2609842" cy="1857388"/>
          </a:xfrm>
          <a:prstGeom prst="rect">
            <a:avLst/>
          </a:prstGeom>
          <a:noFill/>
        </p:spPr>
      </p:pic>
      <p:sp>
        <p:nvSpPr>
          <p:cNvPr id="21" name="TextBox 20"/>
          <p:cNvSpPr txBox="1"/>
          <p:nvPr/>
        </p:nvSpPr>
        <p:spPr>
          <a:xfrm>
            <a:off x="4083037" y="6610164"/>
            <a:ext cx="1428760" cy="338554"/>
          </a:xfrm>
          <a:prstGeom prst="rect">
            <a:avLst/>
          </a:prstGeom>
          <a:noFill/>
        </p:spPr>
        <p:txBody>
          <a:bodyPr wrap="square" rtlCol="0">
            <a:spAutoFit/>
          </a:bodyPr>
          <a:lstStyle/>
          <a:p>
            <a:r>
              <a:rPr lang="zh-CN" altLang="en-US" sz="1600" b="1" dirty="0" smtClean="0">
                <a:solidFill>
                  <a:schemeClr val="tx1">
                    <a:lumMod val="75000"/>
                    <a:lumOff val="25000"/>
                  </a:schemeClr>
                </a:solidFill>
                <a:latin typeface="微软雅黑" pitchFamily="34" charset="-122"/>
                <a:ea typeface="微软雅黑" pitchFamily="34" charset="-122"/>
              </a:rPr>
              <a:t>自动修边机</a:t>
            </a:r>
          </a:p>
        </p:txBody>
      </p:sp>
      <p:pic>
        <p:nvPicPr>
          <p:cNvPr id="82950" name="Picture 6" descr="D:\ppt素材\新建文件夹\EL测试仪.png"/>
          <p:cNvPicPr>
            <a:picLocks noChangeAspect="1" noChangeArrowheads="1"/>
          </p:cNvPicPr>
          <p:nvPr/>
        </p:nvPicPr>
        <p:blipFill>
          <a:blip r:embed="rId6"/>
          <a:srcRect/>
          <a:stretch>
            <a:fillRect/>
          </a:stretch>
        </p:blipFill>
        <p:spPr bwMode="auto">
          <a:xfrm>
            <a:off x="6154739" y="4672020"/>
            <a:ext cx="2677747" cy="1857388"/>
          </a:xfrm>
          <a:prstGeom prst="rect">
            <a:avLst/>
          </a:prstGeom>
          <a:noFill/>
        </p:spPr>
      </p:pic>
      <p:sp>
        <p:nvSpPr>
          <p:cNvPr id="23" name="TextBox 22"/>
          <p:cNvSpPr txBox="1"/>
          <p:nvPr/>
        </p:nvSpPr>
        <p:spPr>
          <a:xfrm>
            <a:off x="7083433" y="6610164"/>
            <a:ext cx="1428760" cy="338554"/>
          </a:xfrm>
          <a:prstGeom prst="rect">
            <a:avLst/>
          </a:prstGeom>
          <a:noFill/>
        </p:spPr>
        <p:txBody>
          <a:bodyPr wrap="square" rtlCol="0">
            <a:spAutoFit/>
          </a:bodyPr>
          <a:lstStyle/>
          <a:p>
            <a:r>
              <a:rPr lang="en-US" altLang="zh-CN" sz="1600" b="1" dirty="0" smtClean="0">
                <a:solidFill>
                  <a:schemeClr val="tx1">
                    <a:lumMod val="75000"/>
                    <a:lumOff val="25000"/>
                  </a:schemeClr>
                </a:solidFill>
                <a:latin typeface="微软雅黑" pitchFamily="34" charset="-122"/>
                <a:ea typeface="微软雅黑" pitchFamily="34" charset="-122"/>
              </a:rPr>
              <a:t>EL</a:t>
            </a:r>
            <a:r>
              <a:rPr lang="zh-CN" altLang="en-US" sz="1600" b="1" dirty="0" smtClean="0">
                <a:solidFill>
                  <a:schemeClr val="tx1">
                    <a:lumMod val="75000"/>
                    <a:lumOff val="25000"/>
                  </a:schemeClr>
                </a:solidFill>
                <a:latin typeface="微软雅黑" pitchFamily="34" charset="-122"/>
                <a:ea typeface="微软雅黑" pitchFamily="34" charset="-122"/>
              </a:rPr>
              <a:t>测试仪</a:t>
            </a:r>
          </a:p>
        </p:txBody>
      </p:sp>
      <p:pic>
        <p:nvPicPr>
          <p:cNvPr id="82951" name="Picture 7" descr="D:\ppt素材\新建文件夹\IV测试仪.png"/>
          <p:cNvPicPr>
            <a:picLocks noChangeAspect="1" noChangeArrowheads="1"/>
          </p:cNvPicPr>
          <p:nvPr/>
        </p:nvPicPr>
        <p:blipFill>
          <a:blip r:embed="rId7"/>
          <a:srcRect/>
          <a:stretch>
            <a:fillRect/>
          </a:stretch>
        </p:blipFill>
        <p:spPr bwMode="auto">
          <a:xfrm>
            <a:off x="8940821" y="4672020"/>
            <a:ext cx="2571768" cy="1857388"/>
          </a:xfrm>
          <a:prstGeom prst="rect">
            <a:avLst/>
          </a:prstGeom>
          <a:noFill/>
        </p:spPr>
      </p:pic>
      <p:sp>
        <p:nvSpPr>
          <p:cNvPr id="25" name="TextBox 24"/>
          <p:cNvSpPr txBox="1"/>
          <p:nvPr/>
        </p:nvSpPr>
        <p:spPr>
          <a:xfrm>
            <a:off x="9726639" y="6610164"/>
            <a:ext cx="1428760" cy="338554"/>
          </a:xfrm>
          <a:prstGeom prst="rect">
            <a:avLst/>
          </a:prstGeom>
          <a:noFill/>
        </p:spPr>
        <p:txBody>
          <a:bodyPr wrap="square" rtlCol="0">
            <a:spAutoFit/>
          </a:bodyPr>
          <a:lstStyle/>
          <a:p>
            <a:r>
              <a:rPr lang="en-US" altLang="zh-CN" sz="1600" b="1" dirty="0" smtClean="0">
                <a:solidFill>
                  <a:schemeClr val="tx1">
                    <a:lumMod val="75000"/>
                    <a:lumOff val="25000"/>
                  </a:schemeClr>
                </a:solidFill>
                <a:latin typeface="微软雅黑" pitchFamily="34" charset="-122"/>
                <a:ea typeface="微软雅黑" pitchFamily="34" charset="-122"/>
              </a:rPr>
              <a:t>IV</a:t>
            </a:r>
            <a:r>
              <a:rPr lang="zh-CN" altLang="en-US" sz="1600" b="1" dirty="0" smtClean="0">
                <a:solidFill>
                  <a:schemeClr val="tx1">
                    <a:lumMod val="75000"/>
                    <a:lumOff val="25000"/>
                  </a:schemeClr>
                </a:solidFill>
                <a:latin typeface="微软雅黑" pitchFamily="34" charset="-122"/>
                <a:ea typeface="微软雅黑" pitchFamily="34" charset="-122"/>
              </a:rPr>
              <a:t>测试仪</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96823" y="1314434"/>
            <a:ext cx="11144328" cy="0"/>
          </a:xfrm>
          <a:prstGeom prst="line">
            <a:avLst/>
          </a:prstGeom>
          <a:ln w="3810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文本框 1"/>
          <p:cNvSpPr txBox="1"/>
          <p:nvPr/>
        </p:nvSpPr>
        <p:spPr>
          <a:xfrm>
            <a:off x="225385" y="742930"/>
            <a:ext cx="7072362" cy="461665"/>
          </a:xfrm>
          <a:prstGeom prst="rect">
            <a:avLst/>
          </a:prstGeom>
          <a:noFill/>
          <a:ln>
            <a:noFill/>
          </a:ln>
          <a:effectLst/>
        </p:spPr>
        <p:txBody>
          <a:bodyPr wrap="square" rtlCol="0">
            <a:spAutoFit/>
          </a:bodyPr>
          <a:lstStyle/>
          <a:p>
            <a:pPr fontAlgn="auto">
              <a:spcBef>
                <a:spcPts val="0"/>
              </a:spcBef>
              <a:spcAft>
                <a:spcPts val="0"/>
              </a:spcAft>
              <a:defRPr/>
            </a:pP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5.  </a:t>
            </a:r>
            <a:r>
              <a:rPr lang="zh-CN" altLang="en-US"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分布式常见问题</a:t>
            </a: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800" b="1" kern="0" dirty="0" smtClean="0">
                <a:solidFill>
                  <a:srgbClr val="FF0000"/>
                </a:solidFill>
                <a:latin typeface="微软雅黑" panose="020B0503020204020204" pitchFamily="34" charset="-122"/>
                <a:ea typeface="微软雅黑" panose="020B0503020204020204" pitchFamily="34" charset="-122"/>
                <a:cs typeface="Arial" panose="020B0604020202020204" pitchFamily="34" charset="0"/>
              </a:rPr>
              <a:t>产品全寿命周期的服务</a:t>
            </a:r>
            <a:endParaRPr lang="zh-CN" altLang="en-US" sz="1400" b="1" kern="0" dirty="0">
              <a:solidFill>
                <a:srgbClr val="FF0000"/>
              </a:solidFill>
              <a:latin typeface="黑体" pitchFamily="49" charset="-122"/>
              <a:ea typeface="黑体" pitchFamily="49" charset="-122"/>
              <a:cs typeface="Arial" panose="020B0604020202020204" pitchFamily="34" charset="0"/>
            </a:endParaRPr>
          </a:p>
        </p:txBody>
      </p:sp>
      <p:sp>
        <p:nvSpPr>
          <p:cNvPr id="80898" name="AutoShape 2" descr="http://img5.imgtn.bdimg.com/it/u=2565254881,2252215784&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80900" name="AutoShape 4" descr="http://img5.imgtn.bdimg.com/it/u=2565254881,2252215784&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80902" name="AutoShape 6" descr="http://img5.imgtn.bdimg.com/it/u=2565254881,2252215784&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2" name="TextBox 21"/>
          <p:cNvSpPr txBox="1"/>
          <p:nvPr/>
        </p:nvSpPr>
        <p:spPr>
          <a:xfrm>
            <a:off x="6667243" y="2589981"/>
            <a:ext cx="3383210" cy="458892"/>
          </a:xfrm>
          <a:prstGeom prst="rect">
            <a:avLst/>
          </a:prstGeom>
          <a:noFill/>
        </p:spPr>
        <p:txBody>
          <a:bodyPr wrap="square" lIns="91424" tIns="45712" rIns="91424" bIns="45712" rtlCol="0">
            <a:spAutoFit/>
          </a:bodyPr>
          <a:lstStyle/>
          <a:p>
            <a:pPr algn="ctr">
              <a:lnSpc>
                <a:spcPct val="150000"/>
              </a:lnSpc>
            </a:pPr>
            <a:r>
              <a:rPr lang="zh-CN" altLang="en-US" sz="1800" b="1" dirty="0" smtClean="0">
                <a:solidFill>
                  <a:schemeClr val="tx1">
                    <a:lumMod val="75000"/>
                    <a:lumOff val="25000"/>
                  </a:schemeClr>
                </a:solidFill>
                <a:latin typeface="微软雅黑" pitchFamily="34" charset="-122"/>
                <a:ea typeface="微软雅黑" pitchFamily="34" charset="-122"/>
                <a:cs typeface="Arial" pitchFamily="34" charset="0"/>
              </a:rPr>
              <a:t>全球服务网</a:t>
            </a:r>
            <a:endParaRPr lang="en-US" altLang="zh-CN" sz="1800" b="1" dirty="0" smtClean="0">
              <a:solidFill>
                <a:schemeClr val="tx1">
                  <a:lumMod val="75000"/>
                  <a:lumOff val="25000"/>
                </a:schemeClr>
              </a:solidFill>
              <a:latin typeface="微软雅黑" pitchFamily="34" charset="-122"/>
              <a:ea typeface="微软雅黑" pitchFamily="34" charset="-122"/>
              <a:cs typeface="Arial" pitchFamily="34" charset="0"/>
            </a:endParaRPr>
          </a:p>
        </p:txBody>
      </p:sp>
      <p:pic>
        <p:nvPicPr>
          <p:cNvPr id="24" name="图片 23" descr="质保图.jpg"/>
          <p:cNvPicPr>
            <a:picLocks noChangeAspect="1"/>
          </p:cNvPicPr>
          <p:nvPr/>
        </p:nvPicPr>
        <p:blipFill>
          <a:blip r:embed="rId2" cstate="print"/>
          <a:stretch>
            <a:fillRect/>
          </a:stretch>
        </p:blipFill>
        <p:spPr>
          <a:xfrm>
            <a:off x="739891" y="4708155"/>
            <a:ext cx="4120073" cy="2392757"/>
          </a:xfrm>
          <a:prstGeom prst="rect">
            <a:avLst/>
          </a:prstGeom>
        </p:spPr>
      </p:pic>
      <p:sp>
        <p:nvSpPr>
          <p:cNvPr id="26" name="TextBox 25"/>
          <p:cNvSpPr txBox="1"/>
          <p:nvPr/>
        </p:nvSpPr>
        <p:spPr>
          <a:xfrm>
            <a:off x="739891" y="4065213"/>
            <a:ext cx="2333898" cy="431183"/>
          </a:xfrm>
          <a:prstGeom prst="rect">
            <a:avLst/>
          </a:prstGeom>
          <a:noFill/>
        </p:spPr>
        <p:txBody>
          <a:bodyPr wrap="square" lIns="104306" tIns="52153" rIns="104306" bIns="52153" rtlCol="0">
            <a:spAutoFit/>
          </a:bodyPr>
          <a:lstStyle/>
          <a:p>
            <a:pPr marL="342840" indent="-342840">
              <a:lnSpc>
                <a:spcPct val="150000"/>
              </a:lnSpc>
              <a:buClr>
                <a:schemeClr val="tx2"/>
              </a:buClr>
              <a:buFont typeface="Wingdings" pitchFamily="2" charset="2"/>
              <a:buChar char="n"/>
            </a:pPr>
            <a:r>
              <a:rPr lang="zh-CN" altLang="en-US" sz="1600" b="1" dirty="0" smtClean="0">
                <a:solidFill>
                  <a:schemeClr val="tx1">
                    <a:lumMod val="75000"/>
                    <a:lumOff val="25000"/>
                  </a:schemeClr>
                </a:solidFill>
                <a:latin typeface="微软雅黑" pitchFamily="34" charset="-122"/>
                <a:ea typeface="微软雅黑" pitchFamily="34" charset="-122"/>
                <a:cs typeface="Arial" pitchFamily="34" charset="0"/>
              </a:rPr>
              <a:t>提供线性质保</a:t>
            </a:r>
            <a:endParaRPr lang="zh-CN" altLang="en-US" sz="1600" b="1" dirty="0">
              <a:solidFill>
                <a:schemeClr val="tx1">
                  <a:lumMod val="75000"/>
                  <a:lumOff val="25000"/>
                </a:schemeClr>
              </a:solidFill>
              <a:latin typeface="微软雅黑" pitchFamily="34" charset="-122"/>
              <a:ea typeface="微软雅黑" pitchFamily="34" charset="-122"/>
              <a:cs typeface="Arial" pitchFamily="34" charset="0"/>
            </a:endParaRPr>
          </a:p>
        </p:txBody>
      </p:sp>
      <p:sp>
        <p:nvSpPr>
          <p:cNvPr id="27" name="TextBox 26"/>
          <p:cNvSpPr txBox="1"/>
          <p:nvPr/>
        </p:nvSpPr>
        <p:spPr>
          <a:xfrm>
            <a:off x="6822466" y="5447501"/>
            <a:ext cx="3916743" cy="843988"/>
          </a:xfrm>
          <a:prstGeom prst="rect">
            <a:avLst/>
          </a:prstGeom>
          <a:noFill/>
        </p:spPr>
        <p:txBody>
          <a:bodyPr wrap="square" lIns="104306" tIns="52153" rIns="104306" bIns="52153" rtlCol="0">
            <a:spAutoFit/>
          </a:bodyPr>
          <a:lstStyle/>
          <a:p>
            <a:pPr marL="342840" indent="-342840">
              <a:lnSpc>
                <a:spcPct val="150000"/>
              </a:lnSpc>
              <a:buClr>
                <a:schemeClr val="bg2"/>
              </a:buClr>
              <a:buSzPct val="100000"/>
              <a:buFont typeface="Wingdings" pitchFamily="2" charset="2"/>
              <a:buChar char="ü"/>
            </a:pPr>
            <a:r>
              <a:rPr lang="en-US" altLang="zh-CN" sz="1600" dirty="0" smtClean="0">
                <a:solidFill>
                  <a:schemeClr val="tx1">
                    <a:lumMod val="75000"/>
                    <a:lumOff val="25000"/>
                  </a:schemeClr>
                </a:solidFill>
                <a:latin typeface="微软雅黑" pitchFamily="34" charset="-122"/>
                <a:ea typeface="微软雅黑" pitchFamily="34" charset="-122"/>
                <a:cs typeface="Arial" pitchFamily="34" charset="0"/>
              </a:rPr>
              <a:t>12</a:t>
            </a:r>
            <a:r>
              <a:rPr lang="zh-CN" altLang="en-US" sz="1600" dirty="0" smtClean="0">
                <a:solidFill>
                  <a:schemeClr val="tx1">
                    <a:lumMod val="75000"/>
                    <a:lumOff val="25000"/>
                  </a:schemeClr>
                </a:solidFill>
                <a:latin typeface="微软雅黑" pitchFamily="34" charset="-122"/>
                <a:ea typeface="微软雅黑" pitchFamily="34" charset="-122"/>
                <a:cs typeface="Arial" pitchFamily="34" charset="0"/>
              </a:rPr>
              <a:t>年材料工艺质保</a:t>
            </a:r>
            <a:endParaRPr lang="en-US" altLang="zh-CN" sz="1600" dirty="0" smtClean="0">
              <a:solidFill>
                <a:schemeClr val="tx1">
                  <a:lumMod val="75000"/>
                  <a:lumOff val="25000"/>
                </a:schemeClr>
              </a:solidFill>
              <a:latin typeface="微软雅黑" pitchFamily="34" charset="-122"/>
              <a:ea typeface="微软雅黑" pitchFamily="34" charset="-122"/>
              <a:cs typeface="Arial" pitchFamily="34" charset="0"/>
            </a:endParaRPr>
          </a:p>
          <a:p>
            <a:pPr marL="342840" lvl="1" indent="-342840">
              <a:lnSpc>
                <a:spcPct val="150000"/>
              </a:lnSpc>
              <a:buClr>
                <a:schemeClr val="bg2"/>
              </a:buClr>
              <a:buSzPct val="100000"/>
              <a:buFont typeface="Wingdings" pitchFamily="2" charset="2"/>
              <a:buChar char="ü"/>
            </a:pPr>
            <a:r>
              <a:rPr lang="en-US" altLang="zh-CN" sz="1600" dirty="0" smtClean="0">
                <a:solidFill>
                  <a:schemeClr val="tx1">
                    <a:lumMod val="75000"/>
                    <a:lumOff val="25000"/>
                  </a:schemeClr>
                </a:solidFill>
                <a:latin typeface="微软雅黑" pitchFamily="34" charset="-122"/>
                <a:ea typeface="微软雅黑" pitchFamily="34" charset="-122"/>
                <a:cs typeface="Arial" pitchFamily="34" charset="0"/>
              </a:rPr>
              <a:t>25 </a:t>
            </a:r>
            <a:r>
              <a:rPr lang="zh-CN" altLang="en-US" sz="1600" dirty="0" smtClean="0">
                <a:solidFill>
                  <a:schemeClr val="tx1">
                    <a:lumMod val="75000"/>
                    <a:lumOff val="25000"/>
                  </a:schemeClr>
                </a:solidFill>
                <a:latin typeface="微软雅黑" pitchFamily="34" charset="-122"/>
                <a:ea typeface="微软雅黑" pitchFamily="34" charset="-122"/>
                <a:cs typeface="Arial" pitchFamily="34" charset="0"/>
              </a:rPr>
              <a:t>年输出功率线性保证</a:t>
            </a:r>
            <a:endParaRPr lang="en-US" sz="1600" u="sng" dirty="0" smtClean="0">
              <a:solidFill>
                <a:schemeClr val="tx1">
                  <a:lumMod val="75000"/>
                  <a:lumOff val="25000"/>
                </a:schemeClr>
              </a:solidFill>
              <a:latin typeface="微软雅黑" pitchFamily="34" charset="-122"/>
              <a:ea typeface="微软雅黑" pitchFamily="34" charset="-122"/>
              <a:cs typeface="Arial" pitchFamily="34" charset="0"/>
            </a:endParaRPr>
          </a:p>
        </p:txBody>
      </p:sp>
      <p:sp>
        <p:nvSpPr>
          <p:cNvPr id="28" name="TextBox 27"/>
          <p:cNvSpPr txBox="1"/>
          <p:nvPr/>
        </p:nvSpPr>
        <p:spPr>
          <a:xfrm>
            <a:off x="739891" y="2207825"/>
            <a:ext cx="4264090" cy="431183"/>
          </a:xfrm>
          <a:prstGeom prst="rect">
            <a:avLst/>
          </a:prstGeom>
          <a:noFill/>
        </p:spPr>
        <p:txBody>
          <a:bodyPr wrap="square" lIns="104306" tIns="52153" rIns="104306" bIns="52153" rtlCol="0">
            <a:spAutoFit/>
          </a:bodyPr>
          <a:lstStyle/>
          <a:p>
            <a:pPr marL="342840" indent="-342840">
              <a:lnSpc>
                <a:spcPct val="150000"/>
              </a:lnSpc>
              <a:buClr>
                <a:schemeClr val="tx2"/>
              </a:buClr>
              <a:buFont typeface="Wingdings" pitchFamily="2" charset="2"/>
              <a:buChar char="n"/>
            </a:pPr>
            <a:r>
              <a:rPr lang="zh-CN" altLang="en-US" sz="1600" b="1" dirty="0" smtClean="0">
                <a:solidFill>
                  <a:schemeClr val="tx1">
                    <a:lumMod val="75000"/>
                    <a:lumOff val="25000"/>
                  </a:schemeClr>
                </a:solidFill>
                <a:latin typeface="微软雅黑" pitchFamily="34" charset="-122"/>
                <a:ea typeface="微软雅黑" pitchFamily="34" charset="-122"/>
                <a:cs typeface="Arial" pitchFamily="34" charset="0"/>
              </a:rPr>
              <a:t>定制化服务</a:t>
            </a:r>
            <a:r>
              <a:rPr lang="en-US" altLang="zh-CN" sz="1600" b="1" dirty="0" smtClean="0">
                <a:solidFill>
                  <a:schemeClr val="tx1">
                    <a:lumMod val="75000"/>
                    <a:lumOff val="25000"/>
                  </a:schemeClr>
                </a:solidFill>
                <a:latin typeface="微软雅黑" pitchFamily="34" charset="-122"/>
                <a:ea typeface="微软雅黑" pitchFamily="34" charset="-122"/>
                <a:cs typeface="Arial" pitchFamily="34" charset="0"/>
              </a:rPr>
              <a:t> </a:t>
            </a:r>
            <a:r>
              <a:rPr lang="zh-CN" altLang="en-US" sz="1600" b="1" dirty="0" smtClean="0">
                <a:solidFill>
                  <a:schemeClr val="tx1">
                    <a:lumMod val="75000"/>
                    <a:lumOff val="25000"/>
                  </a:schemeClr>
                </a:solidFill>
                <a:latin typeface="微软雅黑" pitchFamily="34" charset="-122"/>
                <a:ea typeface="微软雅黑" pitchFamily="34" charset="-122"/>
                <a:cs typeface="Arial" pitchFamily="34" charset="0"/>
              </a:rPr>
              <a:t>关注客户需求</a:t>
            </a:r>
            <a:endParaRPr lang="en-US" altLang="zh-CN" sz="1600" b="1" dirty="0" smtClean="0">
              <a:solidFill>
                <a:schemeClr val="tx1">
                  <a:lumMod val="75000"/>
                  <a:lumOff val="25000"/>
                </a:schemeClr>
              </a:solidFill>
              <a:latin typeface="微软雅黑" pitchFamily="34" charset="-122"/>
              <a:ea typeface="微软雅黑" pitchFamily="34" charset="-122"/>
              <a:cs typeface="Arial" pitchFamily="34" charset="0"/>
            </a:endParaRPr>
          </a:p>
        </p:txBody>
      </p:sp>
      <p:grpSp>
        <p:nvGrpSpPr>
          <p:cNvPr id="29" name="组合 18"/>
          <p:cNvGrpSpPr/>
          <p:nvPr/>
        </p:nvGrpSpPr>
        <p:grpSpPr>
          <a:xfrm>
            <a:off x="6238615" y="3232923"/>
            <a:ext cx="4631032" cy="1916297"/>
            <a:chOff x="4878094" y="1692320"/>
            <a:chExt cx="3960027" cy="1738065"/>
          </a:xfrm>
        </p:grpSpPr>
        <p:pic>
          <p:nvPicPr>
            <p:cNvPr id="30" name="Picture 2"/>
            <p:cNvPicPr>
              <a:picLocks noChangeAspect="1" noChangeArrowheads="1"/>
            </p:cNvPicPr>
            <p:nvPr/>
          </p:nvPicPr>
          <p:blipFill>
            <a:blip r:embed="rId3" cstate="print"/>
            <a:srcRect/>
            <a:stretch>
              <a:fillRect/>
            </a:stretch>
          </p:blipFill>
          <p:spPr bwMode="auto">
            <a:xfrm>
              <a:off x="7443753" y="2072075"/>
              <a:ext cx="1153607" cy="1358310"/>
            </a:xfrm>
            <a:prstGeom prst="rect">
              <a:avLst/>
            </a:prstGeom>
            <a:noFill/>
            <a:ln w="9525">
              <a:noFill/>
              <a:miter lim="800000"/>
              <a:headEnd/>
              <a:tailEnd/>
            </a:ln>
            <a:scene3d>
              <a:camera prst="orthographicFront"/>
              <a:lightRig rig="threePt" dir="t"/>
            </a:scene3d>
            <a:sp3d>
              <a:bevelT/>
            </a:sp3d>
          </p:spPr>
        </p:pic>
        <p:pic>
          <p:nvPicPr>
            <p:cNvPr id="31" name="Picture 3"/>
            <p:cNvPicPr>
              <a:picLocks noChangeAspect="1" noChangeArrowheads="1"/>
            </p:cNvPicPr>
            <p:nvPr/>
          </p:nvPicPr>
          <p:blipFill>
            <a:blip r:embed="rId4" cstate="print"/>
            <a:srcRect/>
            <a:stretch>
              <a:fillRect/>
            </a:stretch>
          </p:blipFill>
          <p:spPr bwMode="auto">
            <a:xfrm>
              <a:off x="6150498" y="2061017"/>
              <a:ext cx="1132681" cy="1358600"/>
            </a:xfrm>
            <a:prstGeom prst="rect">
              <a:avLst/>
            </a:prstGeom>
            <a:noFill/>
            <a:ln w="9525">
              <a:noFill/>
              <a:miter lim="800000"/>
              <a:headEnd/>
              <a:tailEnd/>
            </a:ln>
            <a:scene3d>
              <a:camera prst="orthographicFront"/>
              <a:lightRig rig="threePt" dir="t"/>
            </a:scene3d>
            <a:sp3d>
              <a:bevelT/>
            </a:sp3d>
          </p:spPr>
        </p:pic>
        <p:pic>
          <p:nvPicPr>
            <p:cNvPr id="32" name="Picture 2"/>
            <p:cNvPicPr>
              <a:picLocks noChangeAspect="1" noChangeArrowheads="1"/>
            </p:cNvPicPr>
            <p:nvPr/>
          </p:nvPicPr>
          <p:blipFill>
            <a:blip r:embed="rId5" cstate="print"/>
            <a:srcRect/>
            <a:stretch>
              <a:fillRect/>
            </a:stretch>
          </p:blipFill>
          <p:spPr bwMode="auto">
            <a:xfrm>
              <a:off x="4878094" y="2053420"/>
              <a:ext cx="1099568" cy="1360667"/>
            </a:xfrm>
            <a:prstGeom prst="rect">
              <a:avLst/>
            </a:prstGeom>
            <a:noFill/>
            <a:ln w="9525">
              <a:noFill/>
              <a:miter lim="800000"/>
              <a:headEnd/>
              <a:tailEnd/>
            </a:ln>
            <a:effectLst/>
          </p:spPr>
        </p:pic>
        <p:sp>
          <p:nvSpPr>
            <p:cNvPr id="33" name="TextBox 32"/>
            <p:cNvSpPr txBox="1"/>
            <p:nvPr/>
          </p:nvSpPr>
          <p:spPr>
            <a:xfrm>
              <a:off x="5000926" y="1692320"/>
              <a:ext cx="908557" cy="307777"/>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itchFamily="34" charset="-122"/>
                  <a:ea typeface="微软雅黑" pitchFamily="34" charset="-122"/>
                  <a:cs typeface="Arial" pitchFamily="34" charset="0"/>
                </a:rPr>
                <a:t>日本</a:t>
              </a:r>
              <a:endParaRPr lang="zh-CN" altLang="en-US" sz="1600" dirty="0">
                <a:solidFill>
                  <a:schemeClr val="tx1">
                    <a:lumMod val="75000"/>
                    <a:lumOff val="25000"/>
                  </a:schemeClr>
                </a:solidFill>
                <a:latin typeface="微软雅黑" pitchFamily="34" charset="-122"/>
                <a:ea typeface="微软雅黑" pitchFamily="34" charset="-122"/>
                <a:cs typeface="Arial" pitchFamily="34" charset="0"/>
              </a:endParaRPr>
            </a:p>
          </p:txBody>
        </p:sp>
        <p:sp>
          <p:nvSpPr>
            <p:cNvPr id="34" name="TextBox 33"/>
            <p:cNvSpPr txBox="1"/>
            <p:nvPr/>
          </p:nvSpPr>
          <p:spPr>
            <a:xfrm>
              <a:off x="6161006" y="1694592"/>
              <a:ext cx="1105323" cy="307777"/>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itchFamily="34" charset="-122"/>
                  <a:ea typeface="微软雅黑" pitchFamily="34" charset="-122"/>
                  <a:cs typeface="Arial" pitchFamily="34" charset="0"/>
                </a:rPr>
                <a:t>德国</a:t>
              </a:r>
              <a:endParaRPr lang="zh-CN" altLang="en-US" sz="1600" dirty="0">
                <a:solidFill>
                  <a:schemeClr val="tx1">
                    <a:lumMod val="75000"/>
                    <a:lumOff val="25000"/>
                  </a:schemeClr>
                </a:solidFill>
                <a:latin typeface="微软雅黑" pitchFamily="34" charset="-122"/>
                <a:ea typeface="微软雅黑" pitchFamily="34" charset="-122"/>
                <a:cs typeface="Arial" pitchFamily="34" charset="0"/>
              </a:endParaRPr>
            </a:p>
          </p:txBody>
        </p:sp>
        <p:sp>
          <p:nvSpPr>
            <p:cNvPr id="35" name="TextBox 34"/>
            <p:cNvSpPr txBox="1"/>
            <p:nvPr/>
          </p:nvSpPr>
          <p:spPr>
            <a:xfrm>
              <a:off x="7732798" y="1696864"/>
              <a:ext cx="1105323" cy="307777"/>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itchFamily="34" charset="-122"/>
                  <a:ea typeface="微软雅黑" pitchFamily="34" charset="-122"/>
                  <a:cs typeface="Arial" pitchFamily="34" charset="0"/>
                </a:rPr>
                <a:t>美国</a:t>
              </a:r>
              <a:endParaRPr lang="zh-CN" altLang="en-US" sz="1600" dirty="0">
                <a:solidFill>
                  <a:schemeClr val="tx1">
                    <a:lumMod val="75000"/>
                    <a:lumOff val="25000"/>
                  </a:schemeClr>
                </a:solidFill>
                <a:latin typeface="微软雅黑" pitchFamily="34" charset="-122"/>
                <a:ea typeface="微软雅黑" pitchFamily="34" charset="-122"/>
                <a:cs typeface="Arial" pitchFamily="34" charset="0"/>
              </a:endParaRPr>
            </a:p>
          </p:txBody>
        </p:sp>
      </p:grpSp>
      <p:grpSp>
        <p:nvGrpSpPr>
          <p:cNvPr id="36" name="组合 28"/>
          <p:cNvGrpSpPr/>
          <p:nvPr/>
        </p:nvGrpSpPr>
        <p:grpSpPr>
          <a:xfrm>
            <a:off x="725451" y="2888774"/>
            <a:ext cx="5337215" cy="1435416"/>
            <a:chOff x="312035" y="1764025"/>
            <a:chExt cx="4563889" cy="1301910"/>
          </a:xfrm>
        </p:grpSpPr>
        <p:sp>
          <p:nvSpPr>
            <p:cNvPr id="37" name="TextBox 36"/>
            <p:cNvSpPr txBox="1"/>
            <p:nvPr/>
          </p:nvSpPr>
          <p:spPr>
            <a:xfrm>
              <a:off x="312035" y="1764025"/>
              <a:ext cx="4217158" cy="642046"/>
            </a:xfrm>
            <a:prstGeom prst="rect">
              <a:avLst/>
            </a:prstGeom>
            <a:noFill/>
          </p:spPr>
          <p:txBody>
            <a:bodyPr wrap="square" rtlCol="0">
              <a:spAutoFit/>
            </a:bodyPr>
            <a:lstStyle/>
            <a:p>
              <a:pPr marL="342840" indent="-342840">
                <a:lnSpc>
                  <a:spcPct val="150000"/>
                </a:lnSpc>
                <a:buClr>
                  <a:schemeClr val="tx2"/>
                </a:buClr>
                <a:buFont typeface="Wingdings" pitchFamily="2" charset="2"/>
                <a:buChar char="n"/>
              </a:pPr>
              <a:r>
                <a:rPr lang="zh-CN" altLang="en-US" sz="1600" b="1" dirty="0" smtClean="0">
                  <a:solidFill>
                    <a:schemeClr val="tx1">
                      <a:lumMod val="75000"/>
                      <a:lumOff val="25000"/>
                    </a:schemeClr>
                  </a:solidFill>
                  <a:latin typeface="微软雅黑" pitchFamily="34" charset="-122"/>
                  <a:ea typeface="微软雅黑" pitchFamily="34" charset="-122"/>
                  <a:cs typeface="Arial" pitchFamily="34" charset="0"/>
                </a:rPr>
                <a:t>迅速反馈</a:t>
              </a:r>
              <a:endParaRPr lang="en-US" altLang="zh-CN" sz="1600" b="1" dirty="0" smtClean="0">
                <a:solidFill>
                  <a:schemeClr val="tx1">
                    <a:lumMod val="75000"/>
                    <a:lumOff val="25000"/>
                  </a:schemeClr>
                </a:solidFill>
                <a:latin typeface="微软雅黑" pitchFamily="34" charset="-122"/>
                <a:ea typeface="微软雅黑" pitchFamily="34" charset="-122"/>
                <a:cs typeface="Arial" pitchFamily="34" charset="0"/>
              </a:endParaRPr>
            </a:p>
            <a:p>
              <a:endParaRPr lang="zh-CN" altLang="en-US" sz="1600" dirty="0">
                <a:solidFill>
                  <a:schemeClr val="tx1">
                    <a:lumMod val="75000"/>
                    <a:lumOff val="25000"/>
                  </a:schemeClr>
                </a:solidFill>
                <a:latin typeface="微软雅黑" pitchFamily="34" charset="-122"/>
                <a:ea typeface="微软雅黑" pitchFamily="34" charset="-122"/>
                <a:cs typeface="Arial" pitchFamily="34" charset="0"/>
              </a:endParaRPr>
            </a:p>
          </p:txBody>
        </p:sp>
        <p:sp>
          <p:nvSpPr>
            <p:cNvPr id="38" name="TextBox 37"/>
            <p:cNvSpPr txBox="1"/>
            <p:nvPr/>
          </p:nvSpPr>
          <p:spPr>
            <a:xfrm>
              <a:off x="658766" y="2084255"/>
              <a:ext cx="4217158" cy="981680"/>
            </a:xfrm>
            <a:prstGeom prst="rect">
              <a:avLst/>
            </a:prstGeom>
            <a:noFill/>
          </p:spPr>
          <p:txBody>
            <a:bodyPr wrap="square" rtlCol="0">
              <a:spAutoFit/>
            </a:bodyPr>
            <a:lstStyle/>
            <a:p>
              <a:pPr marL="342840" indent="-342840">
                <a:lnSpc>
                  <a:spcPts val="2852"/>
                </a:lnSpc>
                <a:buSzPct val="50000"/>
                <a:buFont typeface="Wingdings" pitchFamily="2" charset="2"/>
                <a:buChar char="n"/>
              </a:pPr>
              <a:r>
                <a:rPr lang="en-US" altLang="zh-CN" sz="1600" b="1" dirty="0" smtClean="0">
                  <a:solidFill>
                    <a:schemeClr val="tx1">
                      <a:lumMod val="75000"/>
                      <a:lumOff val="25000"/>
                    </a:schemeClr>
                  </a:solidFill>
                  <a:latin typeface="微软雅黑" pitchFamily="34" charset="-122"/>
                  <a:ea typeface="微软雅黑" pitchFamily="34" charset="-122"/>
                  <a:cs typeface="Arial" pitchFamily="34" charset="0"/>
                </a:rPr>
                <a:t>24</a:t>
              </a:r>
              <a:r>
                <a:rPr lang="zh-CN" altLang="en-US" sz="1600" dirty="0" smtClean="0">
                  <a:solidFill>
                    <a:schemeClr val="tx1">
                      <a:lumMod val="75000"/>
                      <a:lumOff val="25000"/>
                    </a:schemeClr>
                  </a:solidFill>
                  <a:latin typeface="微软雅黑" pitchFamily="34" charset="-122"/>
                  <a:ea typeface="微软雅黑" pitchFamily="34" charset="-122"/>
                  <a:cs typeface="Arial" pitchFamily="34" charset="0"/>
                </a:rPr>
                <a:t>小时内快速反馈</a:t>
              </a:r>
              <a:endParaRPr lang="en-US" altLang="zh-CN" sz="1600" dirty="0" smtClean="0">
                <a:solidFill>
                  <a:schemeClr val="tx1">
                    <a:lumMod val="75000"/>
                    <a:lumOff val="25000"/>
                  </a:schemeClr>
                </a:solidFill>
                <a:latin typeface="微软雅黑" pitchFamily="34" charset="-122"/>
                <a:ea typeface="微软雅黑" pitchFamily="34" charset="-122"/>
                <a:cs typeface="Arial" pitchFamily="34" charset="0"/>
              </a:endParaRPr>
            </a:p>
            <a:p>
              <a:pPr marL="342840" indent="-342840">
                <a:lnSpc>
                  <a:spcPts val="2852"/>
                </a:lnSpc>
                <a:buSzPct val="50000"/>
                <a:buFont typeface="Wingdings" pitchFamily="2" charset="2"/>
                <a:buChar char="n"/>
              </a:pPr>
              <a:r>
                <a:rPr lang="zh-CN" altLang="en-US" sz="1600" dirty="0" smtClean="0">
                  <a:solidFill>
                    <a:schemeClr val="tx1">
                      <a:lumMod val="75000"/>
                      <a:lumOff val="25000"/>
                    </a:schemeClr>
                  </a:solidFill>
                  <a:latin typeface="微软雅黑" pitchFamily="34" charset="-122"/>
                  <a:ea typeface="微软雅黑" pitchFamily="34" charset="-122"/>
                  <a:cs typeface="Arial" pitchFamily="34" charset="0"/>
                </a:rPr>
                <a:t>联络方式</a:t>
              </a:r>
              <a:r>
                <a:rPr lang="en-US" altLang="zh-CN" sz="1600" dirty="0" smtClean="0">
                  <a:solidFill>
                    <a:schemeClr val="tx1">
                      <a:lumMod val="75000"/>
                      <a:lumOff val="25000"/>
                    </a:schemeClr>
                  </a:solidFill>
                  <a:latin typeface="微软雅黑" pitchFamily="34" charset="-122"/>
                  <a:ea typeface="微软雅黑" pitchFamily="34" charset="-122"/>
                  <a:cs typeface="Arial" pitchFamily="34" charset="0"/>
                </a:rPr>
                <a:t>: </a:t>
              </a:r>
              <a:r>
                <a:rPr lang="en-US" sz="1600" u="sng" dirty="0" smtClean="0">
                  <a:solidFill>
                    <a:schemeClr val="tx1">
                      <a:lumMod val="75000"/>
                      <a:lumOff val="25000"/>
                    </a:schemeClr>
                  </a:solidFill>
                  <a:latin typeface="微软雅黑" pitchFamily="34" charset="-122"/>
                  <a:ea typeface="微软雅黑" pitchFamily="34" charset="-122"/>
                  <a:cs typeface="Arial" pitchFamily="34" charset="0"/>
                  <a:hlinkClick r:id="rId6"/>
                </a:rPr>
                <a:t>services@jasolar.com</a:t>
              </a:r>
              <a:r>
                <a:rPr lang="en-US" sz="1600" u="sng" dirty="0" smtClean="0">
                  <a:solidFill>
                    <a:schemeClr val="tx1">
                      <a:lumMod val="75000"/>
                      <a:lumOff val="25000"/>
                    </a:schemeClr>
                  </a:solidFill>
                  <a:latin typeface="微软雅黑" pitchFamily="34" charset="-122"/>
                  <a:ea typeface="微软雅黑" pitchFamily="34" charset="-122"/>
                  <a:cs typeface="Arial" pitchFamily="34" charset="0"/>
                </a:rPr>
                <a:t> </a:t>
              </a:r>
            </a:p>
            <a:p>
              <a:endParaRPr lang="zh-CN" altLang="en-US" sz="1600" dirty="0">
                <a:solidFill>
                  <a:schemeClr val="tx1">
                    <a:lumMod val="75000"/>
                    <a:lumOff val="25000"/>
                  </a:schemeClr>
                </a:solidFill>
                <a:latin typeface="微软雅黑" pitchFamily="34" charset="-122"/>
                <a:ea typeface="微软雅黑" pitchFamily="34" charset="-122"/>
                <a:cs typeface="Arial" pitchFamily="34" charset="0"/>
              </a:endParaRPr>
            </a:p>
          </p:txBody>
        </p:sp>
      </p:gr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96823" y="1314434"/>
            <a:ext cx="11144328" cy="0"/>
          </a:xfrm>
          <a:prstGeom prst="line">
            <a:avLst/>
          </a:prstGeom>
          <a:ln w="3810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文本框 1"/>
          <p:cNvSpPr txBox="1"/>
          <p:nvPr/>
        </p:nvSpPr>
        <p:spPr>
          <a:xfrm>
            <a:off x="225385" y="742930"/>
            <a:ext cx="5857916" cy="461665"/>
          </a:xfrm>
          <a:prstGeom prst="rect">
            <a:avLst/>
          </a:prstGeom>
          <a:noFill/>
          <a:ln>
            <a:noFill/>
          </a:ln>
          <a:effectLst/>
        </p:spPr>
        <p:txBody>
          <a:bodyPr wrap="square" rtlCol="0">
            <a:spAutoFit/>
          </a:bodyPr>
          <a:lstStyle/>
          <a:p>
            <a:pPr fontAlgn="auto">
              <a:spcBef>
                <a:spcPts val="0"/>
              </a:spcBef>
              <a:spcAft>
                <a:spcPts val="0"/>
              </a:spcAft>
              <a:defRPr/>
            </a:pP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5.  </a:t>
            </a:r>
            <a:r>
              <a:rPr lang="zh-CN" altLang="en-US"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分布式常见问题</a:t>
            </a: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800" b="1" kern="0" dirty="0" smtClean="0">
                <a:solidFill>
                  <a:srgbClr val="C00000"/>
                </a:solidFill>
                <a:latin typeface="黑体" pitchFamily="49" charset="-122"/>
                <a:ea typeface="黑体" pitchFamily="49" charset="-122"/>
                <a:cs typeface="Arial" panose="020B0604020202020204" pitchFamily="34" charset="0"/>
              </a:rPr>
              <a:t>安装</a:t>
            </a:r>
            <a:endParaRPr lang="zh-CN" altLang="en-US" sz="1800" b="1" kern="0" dirty="0">
              <a:solidFill>
                <a:srgbClr val="C00000"/>
              </a:solidFill>
              <a:latin typeface="黑体" pitchFamily="49" charset="-122"/>
              <a:ea typeface="黑体" pitchFamily="49" charset="-122"/>
              <a:cs typeface="Arial" panose="020B0604020202020204" pitchFamily="34" charset="0"/>
            </a:endParaRPr>
          </a:p>
        </p:txBody>
      </p:sp>
      <p:sp>
        <p:nvSpPr>
          <p:cNvPr id="80898" name="AutoShape 2" descr="http://img5.imgtn.bdimg.com/it/u=2565254881,2252215784&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80900" name="AutoShape 4" descr="http://img5.imgtn.bdimg.com/it/u=2565254881,2252215784&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80902" name="AutoShape 6" descr="http://img5.imgtn.bdimg.com/it/u=2565254881,2252215784&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5" name="TextBox 24"/>
          <p:cNvSpPr txBox="1"/>
          <p:nvPr/>
        </p:nvSpPr>
        <p:spPr>
          <a:xfrm>
            <a:off x="296823" y="1671624"/>
            <a:ext cx="10001320" cy="369332"/>
          </a:xfrm>
          <a:prstGeom prst="rect">
            <a:avLst/>
          </a:prstGeom>
          <a:noFill/>
        </p:spPr>
        <p:txBody>
          <a:bodyPr wrap="square" rtlCol="0">
            <a:spAutoFit/>
          </a:bodyPr>
          <a:lstStyle/>
          <a:p>
            <a:r>
              <a:rPr lang="zh-CN" altLang="en-US" sz="1800" b="1" dirty="0" smtClean="0">
                <a:solidFill>
                  <a:srgbClr val="C00000"/>
                </a:solidFill>
                <a:latin typeface="微软雅黑" pitchFamily="34" charset="-122"/>
                <a:ea typeface="微软雅黑" pitchFamily="34" charset="-122"/>
              </a:rPr>
              <a:t>组件安装：</a:t>
            </a:r>
            <a:r>
              <a:rPr lang="zh-CN" altLang="en-US" sz="1800" b="1" dirty="0" smtClean="0">
                <a:solidFill>
                  <a:srgbClr val="002060"/>
                </a:solidFill>
                <a:latin typeface="微软雅黑" pitchFamily="34" charset="-122"/>
                <a:ea typeface="微软雅黑" pitchFamily="34" charset="-122"/>
              </a:rPr>
              <a:t>安装工具</a:t>
            </a:r>
            <a:endParaRPr lang="zh-CN" altLang="en-US" sz="1800" b="1" dirty="0">
              <a:solidFill>
                <a:srgbClr val="002060"/>
              </a:solidFill>
              <a:latin typeface="微软雅黑" pitchFamily="34" charset="-122"/>
              <a:ea typeface="微软雅黑" pitchFamily="34" charset="-122"/>
            </a:endParaRPr>
          </a:p>
        </p:txBody>
      </p:sp>
      <p:pic>
        <p:nvPicPr>
          <p:cNvPr id="29" name="Picture 4" descr="E:\5.资料汇总\公司资料\公司简介\工程图片\项目工程图片\工程项目图片 经美化的\China\Qinghai China.jpg"/>
          <p:cNvPicPr>
            <a:picLocks noChangeAspect="1" noChangeArrowheads="1"/>
          </p:cNvPicPr>
          <p:nvPr/>
        </p:nvPicPr>
        <p:blipFill>
          <a:blip r:embed="rId2"/>
          <a:srcRect/>
          <a:stretch>
            <a:fillRect/>
          </a:stretch>
        </p:blipFill>
        <p:spPr bwMode="auto">
          <a:xfrm>
            <a:off x="2725715" y="3100384"/>
            <a:ext cx="5822952" cy="2918154"/>
          </a:xfrm>
          <a:prstGeom prst="rect">
            <a:avLst/>
          </a:prstGeom>
          <a:noFill/>
        </p:spPr>
      </p:pic>
      <p:pic>
        <p:nvPicPr>
          <p:cNvPr id="36" name="图片 35" descr="电动扳手.gif"/>
          <p:cNvPicPr>
            <a:picLocks noChangeAspect="1"/>
          </p:cNvPicPr>
          <p:nvPr/>
        </p:nvPicPr>
        <p:blipFill>
          <a:blip r:embed="rId3"/>
          <a:stretch>
            <a:fillRect/>
          </a:stretch>
        </p:blipFill>
        <p:spPr>
          <a:xfrm>
            <a:off x="2654277" y="2386004"/>
            <a:ext cx="2428872" cy="2428872"/>
          </a:xfrm>
          <a:prstGeom prst="rect">
            <a:avLst/>
          </a:prstGeom>
        </p:spPr>
      </p:pic>
      <p:pic>
        <p:nvPicPr>
          <p:cNvPr id="39" name="图片 38" descr="M8螺栓.jpg"/>
          <p:cNvPicPr>
            <a:picLocks noChangeAspect="1"/>
          </p:cNvPicPr>
          <p:nvPr/>
        </p:nvPicPr>
        <p:blipFill>
          <a:blip r:embed="rId4"/>
          <a:stretch>
            <a:fillRect/>
          </a:stretch>
        </p:blipFill>
        <p:spPr>
          <a:xfrm>
            <a:off x="7440623" y="1885938"/>
            <a:ext cx="2166926" cy="2166926"/>
          </a:xfrm>
          <a:prstGeom prst="rect">
            <a:avLst/>
          </a:prstGeom>
        </p:spPr>
      </p:pic>
      <p:pic>
        <p:nvPicPr>
          <p:cNvPr id="40" name="图片 39" descr="压块2.jpg"/>
          <p:cNvPicPr>
            <a:picLocks noChangeAspect="1"/>
          </p:cNvPicPr>
          <p:nvPr/>
        </p:nvPicPr>
        <p:blipFill>
          <a:blip r:embed="rId5"/>
          <a:stretch>
            <a:fillRect/>
          </a:stretch>
        </p:blipFill>
        <p:spPr>
          <a:xfrm>
            <a:off x="6369053" y="4957772"/>
            <a:ext cx="2238371" cy="2071687"/>
          </a:xfrm>
          <a:prstGeom prst="rect">
            <a:avLst/>
          </a:prstGeom>
        </p:spPr>
      </p:pic>
      <p:pic>
        <p:nvPicPr>
          <p:cNvPr id="42" name="Picture 2"/>
          <p:cNvPicPr>
            <a:picLocks noChangeAspect="1" noChangeArrowheads="1"/>
          </p:cNvPicPr>
          <p:nvPr/>
        </p:nvPicPr>
        <p:blipFill>
          <a:blip r:embed="rId6"/>
          <a:srcRect/>
          <a:stretch>
            <a:fillRect/>
          </a:stretch>
        </p:blipFill>
        <p:spPr bwMode="auto">
          <a:xfrm>
            <a:off x="1868459" y="5386400"/>
            <a:ext cx="1895475" cy="140017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cxnSp>
        <p:nvCxnSpPr>
          <p:cNvPr id="2" name="直接连接符 1"/>
          <p:cNvCxnSpPr/>
          <p:nvPr/>
        </p:nvCxnSpPr>
        <p:spPr>
          <a:xfrm>
            <a:off x="296823" y="1314434"/>
            <a:ext cx="11144328" cy="0"/>
          </a:xfrm>
          <a:prstGeom prst="line">
            <a:avLst/>
          </a:prstGeom>
          <a:ln w="38100">
            <a:solidFill>
              <a:schemeClr val="tx2"/>
            </a:solidFill>
          </a:ln>
          <a:effectLst>
            <a:outerShdw algn="t" blurRad="50800" dir="54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文本框 1"/>
          <p:cNvSpPr txBox="1"/>
          <p:nvPr/>
        </p:nvSpPr>
        <p:spPr>
          <a:xfrm>
            <a:off x="225385" y="742930"/>
            <a:ext cx="5857916" cy="461665"/>
          </a:xfrm>
          <a:prstGeom prst="rect">
            <a:avLst/>
          </a:prstGeom>
          <a:noFill/>
          <a:ln>
            <a:noFill/>
          </a:ln>
          <a:effectLst/>
        </p:spPr>
        <p:txBody>
          <a:bodyPr rtlCol="0" wrap="square">
            <a:spAutoFit/>
          </a:bodyPr>
          <a:lstStyle/>
          <a:p>
            <a:pPr fontAlgn="auto">
              <a:spcBef>
                <a:spcPts val="0"/>
              </a:spcBef>
              <a:spcAft>
                <a:spcPts val="0"/>
              </a:spcAft>
              <a:defRPr/>
            </a:pPr>
            <a:r>
              <a:rPr altLang="zh-CN" b="1" dirty="0" kern="0" lang="en-US" smtClean="0" sz="2400">
                <a:solidFill>
                  <a:schemeClr val="tx1">
                    <a:lumMod val="75000"/>
                    <a:lumOff val="25000"/>
                  </a:schemeClr>
                </a:solidFill>
                <a:latin charset="-122" panose="020B0503020204020204" pitchFamily="34" typeface="微软雅黑"/>
                <a:ea charset="-122" panose="020B0503020204020204" pitchFamily="34" typeface="微软雅黑"/>
                <a:cs charset="0" panose="020B0604020202020204" pitchFamily="34" typeface="Arial"/>
              </a:rPr>
              <a:t>5.  </a:t>
            </a:r>
            <a:r>
              <a:rPr altLang="en-US" b="1" dirty="0" kern="0" lang="zh-CN" smtClean="0" sz="2400">
                <a:solidFill>
                  <a:schemeClr val="tx1">
                    <a:lumMod val="75000"/>
                    <a:lumOff val="25000"/>
                  </a:schemeClr>
                </a:solidFill>
                <a:latin charset="-122" panose="020B0503020204020204" pitchFamily="34" typeface="微软雅黑"/>
                <a:ea charset="-122" panose="020B0503020204020204" pitchFamily="34" typeface="微软雅黑"/>
                <a:cs charset="0" panose="020B0604020202020204" pitchFamily="34" typeface="Arial"/>
              </a:rPr>
              <a:t>分布式常见问题</a:t>
            </a:r>
            <a:r>
              <a:rPr altLang="zh-CN" b="1" dirty="0" kern="0" lang="en-US" smtClean="0" sz="2400">
                <a:solidFill>
                  <a:schemeClr val="tx1">
                    <a:lumMod val="75000"/>
                    <a:lumOff val="25000"/>
                  </a:schemeClr>
                </a:solidFill>
                <a:latin charset="-122" panose="020B0503020204020204" pitchFamily="34" typeface="微软雅黑"/>
                <a:ea charset="-122" panose="020B0503020204020204" pitchFamily="34" typeface="微软雅黑"/>
                <a:cs charset="0" panose="020B0604020202020204" pitchFamily="34" typeface="Arial"/>
              </a:rPr>
              <a:t>——</a:t>
            </a:r>
            <a:r>
              <a:rPr altLang="en-US" b="1" dirty="0" kern="0" lang="zh-CN" smtClean="0" sz="1800">
                <a:solidFill>
                  <a:srgbClr val="C00000"/>
                </a:solidFill>
                <a:latin charset="-122" pitchFamily="49" typeface="黑体"/>
                <a:ea charset="-122" pitchFamily="49" typeface="黑体"/>
                <a:cs charset="0" panose="020B0604020202020204" pitchFamily="34" typeface="Arial"/>
              </a:rPr>
              <a:t>安装</a:t>
            </a:r>
            <a:endParaRPr altLang="en-US" b="1" dirty="0" kern="0" lang="zh-CN" sz="1800">
              <a:solidFill>
                <a:srgbClr val="C00000"/>
              </a:solidFill>
              <a:latin charset="-122" pitchFamily="49" typeface="黑体"/>
              <a:ea charset="-122" pitchFamily="49" typeface="黑体"/>
              <a:cs charset="0" panose="020B0604020202020204" pitchFamily="34" typeface="Arial"/>
            </a:endParaRPr>
          </a:p>
        </p:txBody>
      </p:sp>
      <p:sp>
        <p:nvSpPr>
          <p:cNvPr descr="http://img5.imgtn.bdimg.com/it/u=2565254881,2252215784&amp;fm=21&amp;gp=0.jpg" id="80898" name="AutoShape 2"/>
          <p:cNvSpPr>
            <a:spLocks noChangeArrowheads="1" noChangeAspect="1"/>
          </p:cNvSpPr>
          <p:nvPr/>
        </p:nvSpPr>
        <p:spPr bwMode="auto">
          <a:xfrm>
            <a:off x="155575" y="-144463"/>
            <a:ext cx="304800" cy="304801"/>
          </a:xfrm>
          <a:prstGeom prst="rect">
            <a:avLst/>
          </a:prstGeom>
          <a:noFill/>
        </p:spPr>
        <p:txBody>
          <a:bodyPr anchor="t" anchorCtr="0" bIns="45720" compatLnSpc="1" lIns="91440" numCol="1" rIns="91440" tIns="45720" vert="horz" wrap="square">
            <a:prstTxWarp prst="textNoShape">
              <a:avLst/>
            </a:prstTxWarp>
          </a:bodyPr>
          <a:lstStyle/>
          <a:p>
            <a:endParaRPr altLang="en-US" lang="zh-CN"/>
          </a:p>
        </p:txBody>
      </p:sp>
      <p:sp>
        <p:nvSpPr>
          <p:cNvPr descr="http://img5.imgtn.bdimg.com/it/u=2565254881,2252215784&amp;fm=21&amp;gp=0.jpg" id="80900" name="AutoShape 4"/>
          <p:cNvSpPr>
            <a:spLocks noChangeArrowheads="1" noChangeAspect="1"/>
          </p:cNvSpPr>
          <p:nvPr/>
        </p:nvSpPr>
        <p:spPr bwMode="auto">
          <a:xfrm>
            <a:off x="155575" y="-144463"/>
            <a:ext cx="304800" cy="304801"/>
          </a:xfrm>
          <a:prstGeom prst="rect">
            <a:avLst/>
          </a:prstGeom>
          <a:noFill/>
        </p:spPr>
        <p:txBody>
          <a:bodyPr anchor="t" anchorCtr="0" bIns="45720" compatLnSpc="1" lIns="91440" numCol="1" rIns="91440" tIns="45720" vert="horz" wrap="square">
            <a:prstTxWarp prst="textNoShape">
              <a:avLst/>
            </a:prstTxWarp>
          </a:bodyPr>
          <a:lstStyle/>
          <a:p>
            <a:endParaRPr altLang="en-US" lang="zh-CN"/>
          </a:p>
        </p:txBody>
      </p:sp>
      <p:sp>
        <p:nvSpPr>
          <p:cNvPr descr="http://img5.imgtn.bdimg.com/it/u=2565254881,2252215784&amp;fm=21&amp;gp=0.jpg" id="80902" name="AutoShape 6"/>
          <p:cNvSpPr>
            <a:spLocks noChangeArrowheads="1" noChangeAspect="1"/>
          </p:cNvSpPr>
          <p:nvPr/>
        </p:nvSpPr>
        <p:spPr bwMode="auto">
          <a:xfrm>
            <a:off x="155575" y="-144463"/>
            <a:ext cx="304800" cy="304801"/>
          </a:xfrm>
          <a:prstGeom prst="rect">
            <a:avLst/>
          </a:prstGeom>
          <a:noFill/>
        </p:spPr>
        <p:txBody>
          <a:bodyPr anchor="t" anchorCtr="0" bIns="45720" compatLnSpc="1" lIns="91440" numCol="1" rIns="91440" tIns="45720" vert="horz" wrap="square">
            <a:prstTxWarp prst="textNoShape">
              <a:avLst/>
            </a:prstTxWarp>
          </a:bodyPr>
          <a:lstStyle/>
          <a:p>
            <a:endParaRPr altLang="en-US" lang="zh-CN"/>
          </a:p>
        </p:txBody>
      </p:sp>
      <p:sp>
        <p:nvSpPr>
          <p:cNvPr id="7" name="TextBox 6"/>
          <p:cNvSpPr txBox="1"/>
          <p:nvPr/>
        </p:nvSpPr>
        <p:spPr>
          <a:xfrm>
            <a:off x="296823" y="1671624"/>
            <a:ext cx="10001320" cy="369332"/>
          </a:xfrm>
          <a:prstGeom prst="rect">
            <a:avLst/>
          </a:prstGeom>
          <a:noFill/>
        </p:spPr>
        <p:txBody>
          <a:bodyPr rtlCol="0" wrap="square">
            <a:spAutoFit/>
          </a:bodyPr>
          <a:lstStyle/>
          <a:p>
            <a:r>
              <a:rPr altLang="en-US" b="1" dirty="0" lang="zh-CN" smtClean="0" sz="1800">
                <a:solidFill>
                  <a:srgbClr val="C00000"/>
                </a:solidFill>
                <a:latin charset="-122" pitchFamily="34" typeface="微软雅黑"/>
                <a:ea charset="-122" pitchFamily="34" typeface="微软雅黑"/>
              </a:rPr>
              <a:t>组件安装：</a:t>
            </a:r>
            <a:r>
              <a:rPr altLang="en-US" b="1" dirty="0" lang="zh-CN" smtClean="0" sz="1800">
                <a:solidFill>
                  <a:srgbClr val="002060"/>
                </a:solidFill>
                <a:latin charset="-122" pitchFamily="34" typeface="微软雅黑"/>
                <a:ea charset="-122" pitchFamily="34" typeface="微软雅黑"/>
              </a:rPr>
              <a:t>识别晶澳组件</a:t>
            </a:r>
            <a:endParaRPr altLang="en-US" b="1" dirty="0" lang="zh-CN" sz="1800">
              <a:solidFill>
                <a:srgbClr val="002060"/>
              </a:solidFill>
              <a:latin charset="-122" pitchFamily="34" typeface="微软雅黑"/>
              <a:ea charset="-122" pitchFamily="34" typeface="微软雅黑"/>
            </a:endParaRPr>
          </a:p>
        </p:txBody>
      </p:sp>
      <p:pic>
        <p:nvPicPr>
          <p:cNvPr descr="E:\JASOLAR1\标准文件\奉贤基地\技术\label\2012.8.15 TUV 铭牌 模板.jpg" id="8" name="Picture 1"/>
          <p:cNvPicPr>
            <a:picLocks noChangeArrowheads="1" noChangeAspect="1"/>
          </p:cNvPicPr>
          <p:nvPr/>
        </p:nvPicPr>
        <p:blipFill>
          <a:blip cstate="print" r:embed="rId2"/>
          <a:srcRect/>
          <a:stretch>
            <a:fillRect/>
          </a:stretch>
        </p:blipFill>
        <p:spPr bwMode="auto">
          <a:xfrm>
            <a:off x="939765" y="2814632"/>
            <a:ext cx="2725637" cy="3236694"/>
          </a:xfrm>
          <a:prstGeom prst="rect">
            <a:avLst/>
          </a:prstGeom>
          <a:noFill/>
        </p:spPr>
      </p:pic>
      <p:pic>
        <p:nvPicPr>
          <p:cNvPr id="9" name="Picture 3"/>
          <p:cNvPicPr>
            <a:picLocks noChangeArrowheads="1" noChangeAspect="1"/>
          </p:cNvPicPr>
          <p:nvPr/>
        </p:nvPicPr>
        <p:blipFill>
          <a:blip r:embed="rId3"/>
          <a:srcRect/>
          <a:stretch>
            <a:fillRect/>
          </a:stretch>
        </p:blipFill>
        <p:spPr bwMode="auto">
          <a:xfrm>
            <a:off x="3883034" y="2836616"/>
            <a:ext cx="3986217" cy="1192466"/>
          </a:xfrm>
          <a:prstGeom prst="rect">
            <a:avLst/>
          </a:prstGeom>
          <a:noFill/>
          <a:ln w="9525">
            <a:noFill/>
            <a:miter lim="800000"/>
            <a:headEnd/>
            <a:tailEnd/>
          </a:ln>
          <a:effectLst/>
        </p:spPr>
      </p:pic>
      <p:pic>
        <p:nvPicPr>
          <p:cNvPr id="10" name="Picture 1"/>
          <p:cNvPicPr>
            <a:picLocks noChangeArrowheads="1" noChangeAspect="1"/>
          </p:cNvPicPr>
          <p:nvPr/>
        </p:nvPicPr>
        <p:blipFill>
          <a:blip r:embed="rId4"/>
          <a:srcRect b="26" r="51"/>
          <a:stretch>
            <a:fillRect/>
          </a:stretch>
        </p:blipFill>
        <p:spPr bwMode="auto">
          <a:xfrm>
            <a:off x="3968889" y="4336814"/>
            <a:ext cx="3900362" cy="1643074"/>
          </a:xfrm>
          <a:prstGeom prst="rect">
            <a:avLst/>
          </a:prstGeom>
          <a:noFill/>
          <a:ln w="9525">
            <a:noFill/>
            <a:miter lim="800000"/>
            <a:headEnd/>
            <a:tailEnd/>
          </a:ln>
          <a:effectLst/>
        </p:spPr>
      </p:pic>
      <p:sp>
        <p:nvSpPr>
          <p:cNvPr id="11" name="TextBox 10"/>
          <p:cNvSpPr txBox="1"/>
          <p:nvPr/>
        </p:nvSpPr>
        <p:spPr>
          <a:xfrm>
            <a:off x="8155003" y="3171822"/>
            <a:ext cx="3286148" cy="2120902"/>
          </a:xfrm>
          <a:prstGeom prst="rect">
            <a:avLst/>
          </a:prstGeom>
          <a:noFill/>
        </p:spPr>
        <p:txBody>
          <a:bodyPr rtlCol="0" wrap="square">
            <a:spAutoFit/>
          </a:bodyPr>
          <a:lstStyle/>
          <a:p>
            <a:pPr lvl="0">
              <a:lnSpc>
                <a:spcPct val="150000"/>
              </a:lnSpc>
            </a:pPr>
            <a:r>
              <a:rPr altLang="en-US" b="1" dirty="0" lang="zh-CN" smtClean="0" sz="1800">
                <a:solidFill>
                  <a:schemeClr val="tx1">
                    <a:lumMod val="75000"/>
                    <a:lumOff val="25000"/>
                  </a:schemeClr>
                </a:solidFill>
                <a:latin charset="-122" pitchFamily="34" typeface="微软雅黑"/>
                <a:ea charset="-122" pitchFamily="34" typeface="微软雅黑"/>
              </a:rPr>
              <a:t>如何识别晶澳组件？</a:t>
            </a:r>
            <a:endParaRPr altLang="zh-CN" b="1" dirty="0" lang="en-US" smtClean="0" sz="1800">
              <a:solidFill>
                <a:schemeClr val="tx1">
                  <a:lumMod val="75000"/>
                  <a:lumOff val="25000"/>
                </a:schemeClr>
              </a:solidFill>
              <a:latin charset="-122" pitchFamily="34" typeface="微软雅黑"/>
              <a:ea charset="-122" pitchFamily="34" typeface="微软雅黑"/>
            </a:endParaRPr>
          </a:p>
          <a:p>
            <a:pPr lvl="0">
              <a:lnSpc>
                <a:spcPct val="150000"/>
              </a:lnSpc>
            </a:pPr>
            <a:r>
              <a:rPr altLang="zh-CN" b="1" dirty="0" lang="en-US" smtClean="0" sz="1800">
                <a:solidFill>
                  <a:schemeClr val="tx1">
                    <a:lumMod val="75000"/>
                    <a:lumOff val="25000"/>
                  </a:schemeClr>
                </a:solidFill>
                <a:latin charset="-122" pitchFamily="34" typeface="微软雅黑"/>
                <a:ea charset="-122" pitchFamily="34" typeface="微软雅黑"/>
              </a:rPr>
              <a:t>1</a:t>
            </a:r>
            <a:r>
              <a:rPr altLang="en-US" b="1" dirty="0" lang="zh-CN" smtClean="0" sz="1800">
                <a:solidFill>
                  <a:schemeClr val="tx1">
                    <a:lumMod val="75000"/>
                    <a:lumOff val="25000"/>
                  </a:schemeClr>
                </a:solidFill>
                <a:latin charset="-122" pitchFamily="34" typeface="微软雅黑"/>
                <a:ea charset="-122" pitchFamily="34" typeface="微软雅黑"/>
              </a:rPr>
              <a:t>、铭牌：组件背面</a:t>
            </a:r>
            <a:endParaRPr altLang="zh-CN" b="1" dirty="0" lang="en-US" smtClean="0" sz="1800">
              <a:solidFill>
                <a:schemeClr val="tx1">
                  <a:lumMod val="75000"/>
                  <a:lumOff val="25000"/>
                </a:schemeClr>
              </a:solidFill>
              <a:latin charset="-122" pitchFamily="34" typeface="微软雅黑"/>
              <a:ea charset="-122" pitchFamily="34" typeface="微软雅黑"/>
            </a:endParaRPr>
          </a:p>
          <a:p>
            <a:pPr lvl="0">
              <a:lnSpc>
                <a:spcPct val="150000"/>
              </a:lnSpc>
            </a:pPr>
            <a:r>
              <a:rPr altLang="zh-CN" b="1" dirty="0" lang="en-US" smtClean="0" sz="1800">
                <a:solidFill>
                  <a:schemeClr val="tx1">
                    <a:lumMod val="75000"/>
                    <a:lumOff val="25000"/>
                  </a:schemeClr>
                </a:solidFill>
                <a:latin charset="-122" pitchFamily="34" typeface="微软雅黑"/>
                <a:ea charset="-122" pitchFamily="34" typeface="微软雅黑"/>
              </a:rPr>
              <a:t>2</a:t>
            </a:r>
            <a:r>
              <a:rPr altLang="en-US" b="1" dirty="0" lang="zh-CN" smtClean="0" sz="1800">
                <a:solidFill>
                  <a:schemeClr val="tx1">
                    <a:lumMod val="75000"/>
                    <a:lumOff val="25000"/>
                  </a:schemeClr>
                </a:solidFill>
                <a:latin charset="-122" pitchFamily="34" typeface="微软雅黑"/>
                <a:ea charset="-122" pitchFamily="34" typeface="微软雅黑"/>
              </a:rPr>
              <a:t>、电流分档标签：组件背面和外箱外侧</a:t>
            </a:r>
            <a:endParaRPr altLang="zh-CN" b="1" dirty="0" lang="en-US" smtClean="0" sz="1800">
              <a:solidFill>
                <a:schemeClr val="tx1">
                  <a:lumMod val="75000"/>
                  <a:lumOff val="25000"/>
                </a:schemeClr>
              </a:solidFill>
              <a:latin charset="-122" pitchFamily="34" typeface="微软雅黑"/>
              <a:ea charset="-122" pitchFamily="34" typeface="微软雅黑"/>
            </a:endParaRPr>
          </a:p>
          <a:p>
            <a:pPr lvl="0">
              <a:lnSpc>
                <a:spcPct val="150000"/>
              </a:lnSpc>
            </a:pPr>
            <a:r>
              <a:rPr altLang="zh-CN" b="1" dirty="0" lang="en-US" smtClean="0" sz="1800">
                <a:solidFill>
                  <a:schemeClr val="tx1">
                    <a:lumMod val="75000"/>
                    <a:lumOff val="25000"/>
                  </a:schemeClr>
                </a:solidFill>
                <a:latin charset="-122" pitchFamily="34" typeface="微软雅黑"/>
                <a:ea charset="-122" pitchFamily="34" typeface="微软雅黑"/>
              </a:rPr>
              <a:t>3</a:t>
            </a:r>
            <a:r>
              <a:rPr altLang="en-US" b="1" dirty="0" lang="zh-CN" smtClean="0" sz="1800">
                <a:solidFill>
                  <a:schemeClr val="tx1">
                    <a:lumMod val="75000"/>
                    <a:lumOff val="25000"/>
                  </a:schemeClr>
                </a:solidFill>
                <a:latin charset="-122" pitchFamily="34" typeface="微软雅黑"/>
                <a:ea charset="-122" pitchFamily="34" typeface="微软雅黑"/>
              </a:rPr>
              <a:t>、序列号：组件内外各一张</a:t>
            </a:r>
            <a:endParaRPr altLang="zh-CN" b="1" dirty="0" lang="en-US" smtClean="0" sz="1800">
              <a:solidFill>
                <a:schemeClr val="tx1">
                  <a:lumMod val="75000"/>
                  <a:lumOff val="25000"/>
                </a:schemeClr>
              </a:solidFill>
              <a:latin charset="-122" pitchFamily="34" typeface="微软雅黑"/>
              <a:ea charset="-122" pitchFamily="34" typeface="微软雅黑"/>
            </a:endParaRPr>
          </a:p>
        </p:txBody>
      </p:sp>
    </p:spTree>
  </p:cSld>
  <p:clrMapOvr>
    <a:masterClrMapping/>
  </p:clrMapOvr>
  <p:transition>
    <p:fade/>
  </p:transition>
  <p:timing>
    <p:tnLst>
      <p:par>
        <p:cTn dur="indefinite" id="1" nodeType="tmRoot" restart="never"/>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96823" y="1314434"/>
            <a:ext cx="11144328" cy="0"/>
          </a:xfrm>
          <a:prstGeom prst="line">
            <a:avLst/>
          </a:prstGeom>
          <a:ln w="3810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文本框 1"/>
          <p:cNvSpPr txBox="1"/>
          <p:nvPr/>
        </p:nvSpPr>
        <p:spPr>
          <a:xfrm>
            <a:off x="225385" y="742930"/>
            <a:ext cx="5857916" cy="461665"/>
          </a:xfrm>
          <a:prstGeom prst="rect">
            <a:avLst/>
          </a:prstGeom>
          <a:noFill/>
          <a:ln>
            <a:noFill/>
          </a:ln>
          <a:effectLst/>
        </p:spPr>
        <p:txBody>
          <a:bodyPr wrap="square" rtlCol="0">
            <a:spAutoFit/>
          </a:bodyPr>
          <a:lstStyle/>
          <a:p>
            <a:pPr fontAlgn="auto">
              <a:spcBef>
                <a:spcPts val="0"/>
              </a:spcBef>
              <a:spcAft>
                <a:spcPts val="0"/>
              </a:spcAft>
              <a:defRPr/>
            </a:pP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5.  </a:t>
            </a:r>
            <a:r>
              <a:rPr lang="zh-CN" altLang="en-US"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分布式常见问题</a:t>
            </a: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800" b="1" kern="0" dirty="0" smtClean="0">
                <a:solidFill>
                  <a:srgbClr val="C00000"/>
                </a:solidFill>
                <a:latin typeface="黑体" pitchFamily="49" charset="-122"/>
                <a:ea typeface="黑体" pitchFamily="49" charset="-122"/>
                <a:cs typeface="Arial" panose="020B0604020202020204" pitchFamily="34" charset="0"/>
              </a:rPr>
              <a:t>安装</a:t>
            </a:r>
            <a:endParaRPr lang="zh-CN" altLang="en-US" sz="1800" b="1" kern="0" dirty="0">
              <a:solidFill>
                <a:srgbClr val="C00000"/>
              </a:solidFill>
              <a:latin typeface="黑体" pitchFamily="49" charset="-122"/>
              <a:ea typeface="黑体" pitchFamily="49" charset="-122"/>
              <a:cs typeface="Arial" panose="020B0604020202020204" pitchFamily="34" charset="0"/>
            </a:endParaRPr>
          </a:p>
        </p:txBody>
      </p:sp>
      <p:sp>
        <p:nvSpPr>
          <p:cNvPr id="80898" name="AutoShape 2" descr="http://img5.imgtn.bdimg.com/it/u=2565254881,2252215784&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80900" name="AutoShape 4" descr="http://img5.imgtn.bdimg.com/it/u=2565254881,2252215784&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80902" name="AutoShape 6" descr="http://img5.imgtn.bdimg.com/it/u=2565254881,2252215784&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7" name="图片 6" descr="G:\HJ\05 Datasheet\安装手册\安装图示\螺丝安装示意图 中文.jpg"/>
          <p:cNvPicPr/>
          <p:nvPr/>
        </p:nvPicPr>
        <p:blipFill>
          <a:blip r:embed="rId2" cstate="email"/>
          <a:srcRect/>
          <a:stretch>
            <a:fillRect/>
          </a:stretch>
        </p:blipFill>
        <p:spPr bwMode="auto">
          <a:xfrm>
            <a:off x="2439963" y="2243128"/>
            <a:ext cx="6643734" cy="4286280"/>
          </a:xfrm>
          <a:prstGeom prst="rect">
            <a:avLst/>
          </a:prstGeom>
          <a:noFill/>
          <a:ln w="9525">
            <a:noFill/>
            <a:miter lim="800000"/>
            <a:headEnd/>
            <a:tailEnd/>
          </a:ln>
        </p:spPr>
      </p:pic>
      <p:sp>
        <p:nvSpPr>
          <p:cNvPr id="8" name="TextBox 7"/>
          <p:cNvSpPr txBox="1"/>
          <p:nvPr/>
        </p:nvSpPr>
        <p:spPr>
          <a:xfrm>
            <a:off x="296823" y="1671624"/>
            <a:ext cx="10001320" cy="369332"/>
          </a:xfrm>
          <a:prstGeom prst="rect">
            <a:avLst/>
          </a:prstGeom>
          <a:noFill/>
        </p:spPr>
        <p:txBody>
          <a:bodyPr wrap="square" rtlCol="0">
            <a:spAutoFit/>
          </a:bodyPr>
          <a:lstStyle/>
          <a:p>
            <a:r>
              <a:rPr lang="zh-CN" altLang="en-US" sz="1800" b="1" dirty="0" smtClean="0">
                <a:solidFill>
                  <a:srgbClr val="C00000"/>
                </a:solidFill>
                <a:latin typeface="微软雅黑" pitchFamily="34" charset="-122"/>
                <a:ea typeface="微软雅黑" pitchFamily="34" charset="-122"/>
              </a:rPr>
              <a:t>组件安装：</a:t>
            </a:r>
            <a:r>
              <a:rPr lang="zh-CN" altLang="en-US" sz="1800" b="1" dirty="0" smtClean="0">
                <a:solidFill>
                  <a:srgbClr val="002060"/>
                </a:solidFill>
                <a:latin typeface="微软雅黑" pitchFamily="34" charset="-122"/>
                <a:ea typeface="微软雅黑" pitchFamily="34" charset="-122"/>
              </a:rPr>
              <a:t>螺栓安装</a:t>
            </a:r>
            <a:endParaRPr lang="zh-CN" altLang="en-US" sz="1800" b="1" dirty="0">
              <a:solidFill>
                <a:srgbClr val="002060"/>
              </a:solidFill>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96823" y="1314434"/>
            <a:ext cx="11144328" cy="0"/>
          </a:xfrm>
          <a:prstGeom prst="line">
            <a:avLst/>
          </a:prstGeom>
          <a:ln w="3810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文本框 1"/>
          <p:cNvSpPr txBox="1"/>
          <p:nvPr/>
        </p:nvSpPr>
        <p:spPr>
          <a:xfrm>
            <a:off x="225385" y="742930"/>
            <a:ext cx="5857916" cy="461665"/>
          </a:xfrm>
          <a:prstGeom prst="rect">
            <a:avLst/>
          </a:prstGeom>
          <a:noFill/>
          <a:ln>
            <a:noFill/>
          </a:ln>
          <a:effectLst/>
        </p:spPr>
        <p:txBody>
          <a:bodyPr wrap="square" rtlCol="0">
            <a:spAutoFit/>
          </a:bodyPr>
          <a:lstStyle/>
          <a:p>
            <a:pPr fontAlgn="auto">
              <a:spcBef>
                <a:spcPts val="0"/>
              </a:spcBef>
              <a:spcAft>
                <a:spcPts val="0"/>
              </a:spcAft>
              <a:defRPr/>
            </a:pP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5.  </a:t>
            </a:r>
            <a:r>
              <a:rPr lang="zh-CN" altLang="en-US"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分布式常见问题</a:t>
            </a: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800" b="1" kern="0" dirty="0" smtClean="0">
                <a:solidFill>
                  <a:srgbClr val="C00000"/>
                </a:solidFill>
                <a:latin typeface="黑体" pitchFamily="49" charset="-122"/>
                <a:ea typeface="黑体" pitchFamily="49" charset="-122"/>
                <a:cs typeface="Arial" panose="020B0604020202020204" pitchFamily="34" charset="0"/>
              </a:rPr>
              <a:t>安装</a:t>
            </a:r>
            <a:endParaRPr lang="zh-CN" altLang="en-US" sz="1800" b="1" kern="0" dirty="0">
              <a:solidFill>
                <a:srgbClr val="C00000"/>
              </a:solidFill>
              <a:latin typeface="黑体" pitchFamily="49" charset="-122"/>
              <a:ea typeface="黑体" pitchFamily="49" charset="-122"/>
              <a:cs typeface="Arial" panose="020B0604020202020204" pitchFamily="34" charset="0"/>
            </a:endParaRPr>
          </a:p>
        </p:txBody>
      </p:sp>
      <p:sp>
        <p:nvSpPr>
          <p:cNvPr id="80898" name="AutoShape 2" descr="http://img5.imgtn.bdimg.com/it/u=2565254881,2252215784&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80900" name="AutoShape 4" descr="http://img5.imgtn.bdimg.com/it/u=2565254881,2252215784&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80902" name="AutoShape 6" descr="http://img5.imgtn.bdimg.com/it/u=2565254881,2252215784&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7" name="TextBox 6"/>
          <p:cNvSpPr txBox="1"/>
          <p:nvPr/>
        </p:nvSpPr>
        <p:spPr>
          <a:xfrm>
            <a:off x="296823" y="1671624"/>
            <a:ext cx="10001320" cy="369332"/>
          </a:xfrm>
          <a:prstGeom prst="rect">
            <a:avLst/>
          </a:prstGeom>
          <a:noFill/>
        </p:spPr>
        <p:txBody>
          <a:bodyPr wrap="square" rtlCol="0">
            <a:spAutoFit/>
          </a:bodyPr>
          <a:lstStyle/>
          <a:p>
            <a:r>
              <a:rPr lang="zh-CN" altLang="en-US" sz="1800" b="1" dirty="0" smtClean="0">
                <a:solidFill>
                  <a:srgbClr val="C00000"/>
                </a:solidFill>
                <a:latin typeface="微软雅黑" pitchFamily="34" charset="-122"/>
                <a:ea typeface="微软雅黑" pitchFamily="34" charset="-122"/>
              </a:rPr>
              <a:t>组件安装：</a:t>
            </a:r>
            <a:r>
              <a:rPr lang="zh-CN" altLang="en-US" sz="1800" b="1" dirty="0" smtClean="0">
                <a:solidFill>
                  <a:srgbClr val="002060"/>
                </a:solidFill>
                <a:latin typeface="微软雅黑" pitchFamily="34" charset="-122"/>
                <a:ea typeface="微软雅黑" pitchFamily="34" charset="-122"/>
              </a:rPr>
              <a:t>夹具安装（薄膜组件和晶硅双玻组件一般均采用压块安装形式）</a:t>
            </a:r>
            <a:endParaRPr lang="zh-CN" altLang="en-US" sz="1800" b="1" dirty="0">
              <a:solidFill>
                <a:srgbClr val="002060"/>
              </a:solidFill>
              <a:latin typeface="微软雅黑" pitchFamily="34" charset="-122"/>
              <a:ea typeface="微软雅黑" pitchFamily="34" charset="-122"/>
            </a:endParaRPr>
          </a:p>
        </p:txBody>
      </p:sp>
      <p:pic>
        <p:nvPicPr>
          <p:cNvPr id="8" name="图片 7"/>
          <p:cNvPicPr/>
          <p:nvPr/>
        </p:nvPicPr>
        <p:blipFill>
          <a:blip r:embed="rId2" cstate="email"/>
          <a:srcRect/>
          <a:stretch>
            <a:fillRect/>
          </a:stretch>
        </p:blipFill>
        <p:spPr bwMode="auto">
          <a:xfrm>
            <a:off x="1971652" y="2260613"/>
            <a:ext cx="2724150" cy="1697027"/>
          </a:xfrm>
          <a:prstGeom prst="rect">
            <a:avLst/>
          </a:prstGeom>
          <a:noFill/>
          <a:ln w="9525">
            <a:noFill/>
            <a:miter lim="800000"/>
            <a:headEnd/>
            <a:tailEnd/>
          </a:ln>
        </p:spPr>
      </p:pic>
      <p:pic>
        <p:nvPicPr>
          <p:cNvPr id="9" name="图片 8" descr="D:\05 Datasheet\安装手册\安装图示\机械安装示意图\复件-夹子安装示意图-中文2.jpg"/>
          <p:cNvPicPr/>
          <p:nvPr/>
        </p:nvPicPr>
        <p:blipFill>
          <a:blip r:embed="rId3" cstate="email"/>
          <a:srcRect/>
          <a:stretch>
            <a:fillRect/>
          </a:stretch>
        </p:blipFill>
        <p:spPr bwMode="auto">
          <a:xfrm>
            <a:off x="5114924" y="2119315"/>
            <a:ext cx="4500594" cy="2214578"/>
          </a:xfrm>
          <a:prstGeom prst="rect">
            <a:avLst/>
          </a:prstGeom>
          <a:noFill/>
          <a:ln w="9525">
            <a:noFill/>
            <a:miter lim="800000"/>
            <a:headEnd/>
            <a:tailEnd/>
          </a:ln>
        </p:spPr>
      </p:pic>
      <p:pic>
        <p:nvPicPr>
          <p:cNvPr id="10" name="图片 9"/>
          <p:cNvPicPr/>
          <p:nvPr/>
        </p:nvPicPr>
        <p:blipFill>
          <a:blip r:embed="rId4" cstate="email"/>
          <a:srcRect/>
          <a:stretch>
            <a:fillRect/>
          </a:stretch>
        </p:blipFill>
        <p:spPr bwMode="auto">
          <a:xfrm>
            <a:off x="1828776" y="4548207"/>
            <a:ext cx="2790825" cy="1928826"/>
          </a:xfrm>
          <a:prstGeom prst="rect">
            <a:avLst/>
          </a:prstGeom>
          <a:noFill/>
          <a:ln w="9525">
            <a:noFill/>
            <a:miter lim="800000"/>
            <a:headEnd/>
            <a:tailEnd/>
          </a:ln>
        </p:spPr>
      </p:pic>
      <p:pic>
        <p:nvPicPr>
          <p:cNvPr id="11" name="图片 10"/>
          <p:cNvPicPr/>
          <p:nvPr/>
        </p:nvPicPr>
        <p:blipFill>
          <a:blip r:embed="rId5" cstate="email"/>
          <a:srcRect/>
          <a:stretch>
            <a:fillRect/>
          </a:stretch>
        </p:blipFill>
        <p:spPr bwMode="auto">
          <a:xfrm>
            <a:off x="4686296" y="4691083"/>
            <a:ext cx="2698831" cy="1838325"/>
          </a:xfrm>
          <a:prstGeom prst="rect">
            <a:avLst/>
          </a:prstGeom>
          <a:noFill/>
          <a:ln w="9525">
            <a:noFill/>
            <a:miter lim="800000"/>
            <a:headEnd/>
            <a:tailEnd/>
          </a:ln>
        </p:spPr>
      </p:pic>
      <p:pic>
        <p:nvPicPr>
          <p:cNvPr id="12" name="图片 11"/>
          <p:cNvPicPr/>
          <p:nvPr/>
        </p:nvPicPr>
        <p:blipFill>
          <a:blip r:embed="rId6"/>
          <a:srcRect/>
          <a:stretch>
            <a:fillRect/>
          </a:stretch>
        </p:blipFill>
        <p:spPr bwMode="auto">
          <a:xfrm>
            <a:off x="7296183" y="4619646"/>
            <a:ext cx="2676525" cy="180493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96823" y="1314434"/>
            <a:ext cx="11144328" cy="0"/>
          </a:xfrm>
          <a:prstGeom prst="line">
            <a:avLst/>
          </a:prstGeom>
          <a:ln w="3810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文本框 1"/>
          <p:cNvSpPr txBox="1"/>
          <p:nvPr/>
        </p:nvSpPr>
        <p:spPr>
          <a:xfrm>
            <a:off x="225385" y="742930"/>
            <a:ext cx="5857916" cy="461665"/>
          </a:xfrm>
          <a:prstGeom prst="rect">
            <a:avLst/>
          </a:prstGeom>
          <a:noFill/>
          <a:ln>
            <a:noFill/>
          </a:ln>
          <a:effectLst/>
        </p:spPr>
        <p:txBody>
          <a:bodyPr wrap="square" rtlCol="0">
            <a:spAutoFit/>
          </a:bodyPr>
          <a:lstStyle/>
          <a:p>
            <a:pPr fontAlgn="auto">
              <a:spcBef>
                <a:spcPts val="0"/>
              </a:spcBef>
              <a:spcAft>
                <a:spcPts val="0"/>
              </a:spcAft>
              <a:defRPr/>
            </a:pP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5.  </a:t>
            </a:r>
            <a:r>
              <a:rPr lang="zh-CN" altLang="en-US"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分布式常见问题</a:t>
            </a: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800" b="1" kern="0" dirty="0" smtClean="0">
                <a:solidFill>
                  <a:srgbClr val="C00000"/>
                </a:solidFill>
                <a:latin typeface="黑体" pitchFamily="49" charset="-122"/>
                <a:ea typeface="黑体" pitchFamily="49" charset="-122"/>
                <a:cs typeface="Arial" panose="020B0604020202020204" pitchFamily="34" charset="0"/>
              </a:rPr>
              <a:t>安装</a:t>
            </a:r>
            <a:endParaRPr lang="zh-CN" altLang="en-US" sz="1800" b="1" kern="0" dirty="0">
              <a:solidFill>
                <a:srgbClr val="C00000"/>
              </a:solidFill>
              <a:latin typeface="黑体" pitchFamily="49" charset="-122"/>
              <a:ea typeface="黑体" pitchFamily="49" charset="-122"/>
              <a:cs typeface="Arial" panose="020B0604020202020204" pitchFamily="34" charset="0"/>
            </a:endParaRPr>
          </a:p>
        </p:txBody>
      </p:sp>
      <p:sp>
        <p:nvSpPr>
          <p:cNvPr id="80898" name="AutoShape 2" descr="http://img5.imgtn.bdimg.com/it/u=2565254881,2252215784&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80900" name="AutoShape 4" descr="http://img5.imgtn.bdimg.com/it/u=2565254881,2252215784&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80902" name="AutoShape 6" descr="http://img5.imgtn.bdimg.com/it/u=2565254881,2252215784&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7" name="TextBox 6"/>
          <p:cNvSpPr txBox="1"/>
          <p:nvPr/>
        </p:nvSpPr>
        <p:spPr>
          <a:xfrm>
            <a:off x="296823" y="1671624"/>
            <a:ext cx="1500198" cy="923330"/>
          </a:xfrm>
          <a:prstGeom prst="rect">
            <a:avLst/>
          </a:prstGeom>
          <a:noFill/>
        </p:spPr>
        <p:txBody>
          <a:bodyPr wrap="square" rtlCol="0">
            <a:spAutoFit/>
          </a:bodyPr>
          <a:lstStyle/>
          <a:p>
            <a:r>
              <a:rPr lang="zh-CN" altLang="en-US" sz="1800" b="1" dirty="0" smtClean="0">
                <a:solidFill>
                  <a:srgbClr val="C00000"/>
                </a:solidFill>
                <a:latin typeface="微软雅黑" pitchFamily="34" charset="-122"/>
                <a:ea typeface="微软雅黑" pitchFamily="34" charset="-122"/>
              </a:rPr>
              <a:t>组件安装：</a:t>
            </a:r>
            <a:r>
              <a:rPr lang="zh-CN" altLang="en-US" sz="1800" b="1" dirty="0" smtClean="0">
                <a:solidFill>
                  <a:srgbClr val="002060"/>
                </a:solidFill>
                <a:latin typeface="微软雅黑" pitchFamily="34" charset="-122"/>
                <a:ea typeface="微软雅黑" pitchFamily="34" charset="-122"/>
              </a:rPr>
              <a:t>安装注意事项</a:t>
            </a:r>
            <a:endParaRPr lang="zh-CN" altLang="en-US" sz="1800" b="1" dirty="0">
              <a:solidFill>
                <a:srgbClr val="002060"/>
              </a:solidFill>
              <a:latin typeface="微软雅黑" pitchFamily="34" charset="-122"/>
              <a:ea typeface="微软雅黑" pitchFamily="34" charset="-122"/>
            </a:endParaRPr>
          </a:p>
        </p:txBody>
      </p:sp>
      <p:sp>
        <p:nvSpPr>
          <p:cNvPr id="8" name="矩形 7"/>
          <p:cNvSpPr/>
          <p:nvPr/>
        </p:nvSpPr>
        <p:spPr>
          <a:xfrm>
            <a:off x="2154211" y="5402095"/>
            <a:ext cx="7786742" cy="938719"/>
          </a:xfrm>
          <a:prstGeom prst="rect">
            <a:avLst/>
          </a:prstGeom>
        </p:spPr>
        <p:txBody>
          <a:bodyPr wrap="square">
            <a:spAutoFit/>
          </a:bodyPr>
          <a:lstStyle/>
          <a:p>
            <a:pPr>
              <a:lnSpc>
                <a:spcPts val="2200"/>
              </a:lnSpc>
              <a:buFont typeface="Wingdings" pitchFamily="2" charset="2"/>
              <a:buChar char="p"/>
            </a:pPr>
            <a:r>
              <a:rPr lang="zh-CN" altLang="en-US" sz="2000" b="1" dirty="0" smtClean="0">
                <a:solidFill>
                  <a:srgbClr val="0000FF"/>
                </a:solidFill>
                <a:effectLst>
                  <a:reflection blurRad="6350" stA="60000" endA="900" endPos="58000" dir="5400000" sy="-100000" algn="bl" rotWithShape="0"/>
                </a:effectLst>
                <a:latin typeface="微软雅黑" pitchFamily="34" charset="-122"/>
                <a:ea typeface="微软雅黑" pitchFamily="34" charset="-122"/>
                <a:cs typeface="Times New Roman" pitchFamily="18" charset="0"/>
              </a:rPr>
              <a:t>建议在安装时将同一个电流分档的组件安装在一起</a:t>
            </a:r>
            <a:endParaRPr lang="en-US" altLang="zh-CN" sz="2000" b="1" dirty="0" smtClean="0">
              <a:solidFill>
                <a:srgbClr val="0000FF"/>
              </a:solidFill>
              <a:effectLst>
                <a:reflection blurRad="6350" stA="60000" endA="900" endPos="58000" dir="5400000" sy="-100000" algn="bl" rotWithShape="0"/>
              </a:effectLst>
              <a:latin typeface="微软雅黑" pitchFamily="34" charset="-122"/>
              <a:ea typeface="微软雅黑" pitchFamily="34" charset="-122"/>
              <a:cs typeface="Times New Roman" pitchFamily="18" charset="0"/>
            </a:endParaRPr>
          </a:p>
          <a:p>
            <a:pPr>
              <a:lnSpc>
                <a:spcPts val="2200"/>
              </a:lnSpc>
              <a:buFont typeface="Wingdings" pitchFamily="2" charset="2"/>
              <a:buChar char="p"/>
            </a:pPr>
            <a:endParaRPr lang="en-US" altLang="zh-CN" sz="2000" b="1" dirty="0" smtClean="0">
              <a:solidFill>
                <a:srgbClr val="0000FF"/>
              </a:solidFill>
              <a:effectLst>
                <a:reflection blurRad="6350" stA="60000" endA="900" endPos="58000" dir="5400000" sy="-100000" algn="bl" rotWithShape="0"/>
              </a:effectLst>
              <a:latin typeface="微软雅黑" pitchFamily="34" charset="-122"/>
              <a:ea typeface="微软雅黑" pitchFamily="34" charset="-122"/>
              <a:cs typeface="Times New Roman" pitchFamily="18" charset="0"/>
            </a:endParaRPr>
          </a:p>
          <a:p>
            <a:pPr>
              <a:lnSpc>
                <a:spcPts val="2200"/>
              </a:lnSpc>
              <a:buFont typeface="Wingdings" pitchFamily="2" charset="2"/>
              <a:buChar char="p"/>
            </a:pPr>
            <a:r>
              <a:rPr lang="zh-CN" altLang="en-US" sz="2000" b="1" dirty="0" smtClean="0">
                <a:solidFill>
                  <a:srgbClr val="0000FF"/>
                </a:solidFill>
                <a:effectLst>
                  <a:reflection blurRad="6350" stA="60000" endA="900" endPos="58000" dir="5400000" sy="-100000" algn="bl" rotWithShape="0"/>
                </a:effectLst>
                <a:latin typeface="微软雅黑" pitchFamily="34" charset="-122"/>
                <a:ea typeface="微软雅黑" pitchFamily="34" charset="-122"/>
                <a:cs typeface="Times New Roman" pitchFamily="18" charset="0"/>
              </a:rPr>
              <a:t>将同一电流分档的组件串联在一起，可以减少电力损失</a:t>
            </a:r>
            <a:r>
              <a:rPr lang="en-US" altLang="zh-CN" sz="2000" b="1" dirty="0" smtClean="0">
                <a:solidFill>
                  <a:srgbClr val="0000FF"/>
                </a:solidFill>
                <a:effectLst>
                  <a:reflection blurRad="6350" stA="60000" endA="900" endPos="58000" dir="5400000" sy="-100000" algn="bl" rotWithShape="0"/>
                </a:effectLst>
                <a:latin typeface="微软雅黑" pitchFamily="34" charset="-122"/>
                <a:ea typeface="微软雅黑" pitchFamily="34" charset="-122"/>
                <a:cs typeface="Times New Roman" pitchFamily="18" charset="0"/>
              </a:rPr>
              <a:t>2%</a:t>
            </a:r>
            <a:r>
              <a:rPr lang="zh-CN" altLang="en-US" sz="2000" b="1" dirty="0" smtClean="0">
                <a:solidFill>
                  <a:srgbClr val="0000FF"/>
                </a:solidFill>
                <a:effectLst>
                  <a:reflection blurRad="6350" stA="60000" endA="900" endPos="58000" dir="5400000" sy="-100000" algn="bl" rotWithShape="0"/>
                </a:effectLst>
                <a:latin typeface="微软雅黑" pitchFamily="34" charset="-122"/>
                <a:ea typeface="微软雅黑" pitchFamily="34" charset="-122"/>
                <a:cs typeface="Times New Roman" pitchFamily="18" charset="0"/>
              </a:rPr>
              <a:t>以上</a:t>
            </a:r>
            <a:endParaRPr lang="en-US" altLang="zh-CN" sz="2000" b="1" dirty="0" smtClean="0">
              <a:solidFill>
                <a:srgbClr val="0000FF"/>
              </a:solidFill>
              <a:effectLst>
                <a:reflection blurRad="6350" stA="60000" endA="900" endPos="58000" dir="5400000" sy="-100000" algn="bl" rotWithShape="0"/>
              </a:effectLst>
              <a:latin typeface="微软雅黑" pitchFamily="34" charset="-122"/>
              <a:ea typeface="微软雅黑" pitchFamily="34" charset="-122"/>
              <a:cs typeface="Times New Roman" pitchFamily="18" charset="0"/>
            </a:endParaRPr>
          </a:p>
        </p:txBody>
      </p:sp>
      <p:sp>
        <p:nvSpPr>
          <p:cNvPr id="9" name="TextBox 8"/>
          <p:cNvSpPr txBox="1"/>
          <p:nvPr/>
        </p:nvSpPr>
        <p:spPr>
          <a:xfrm>
            <a:off x="4964677" y="3697608"/>
            <a:ext cx="3204000" cy="1246495"/>
          </a:xfrm>
          <a:prstGeom prst="rect">
            <a:avLst/>
          </a:prstGeom>
          <a:solidFill>
            <a:srgbClr val="92D050"/>
          </a:solidFill>
        </p:spPr>
        <p:txBody>
          <a:bodyPr wrap="square" rtlCol="0">
            <a:spAutoFit/>
          </a:bodyPr>
          <a:lstStyle/>
          <a:p>
            <a:pPr lvl="0">
              <a:lnSpc>
                <a:spcPct val="120000"/>
              </a:lnSpc>
              <a:buFont typeface="Wingdings" pitchFamily="2" charset="2"/>
              <a:buChar char="p"/>
            </a:pPr>
            <a:r>
              <a:rPr lang="zh-CN" altLang="en-US" sz="1600" b="1" dirty="0" smtClean="0">
                <a:solidFill>
                  <a:srgbClr val="FF0000"/>
                </a:solidFill>
                <a:effectLst>
                  <a:reflection blurRad="6350" stA="55000" endA="300" endPos="45500" dir="5400000" sy="-100000" algn="bl" rotWithShape="0"/>
                </a:effectLst>
                <a:latin typeface="微软雅黑" pitchFamily="34" charset="-122"/>
                <a:ea typeface="微软雅黑" pitchFamily="34" charset="-122"/>
              </a:rPr>
              <a:t>常规安全事项</a:t>
            </a:r>
            <a:endParaRPr lang="en-US" altLang="zh-CN" sz="1600" b="1" dirty="0" smtClean="0">
              <a:solidFill>
                <a:srgbClr val="FF0000"/>
              </a:solidFill>
              <a:effectLst>
                <a:reflection blurRad="6350" stA="55000" endA="300" endPos="45500" dir="5400000" sy="-100000" algn="bl" rotWithShape="0"/>
              </a:effectLst>
              <a:latin typeface="微软雅黑" pitchFamily="34" charset="-122"/>
              <a:ea typeface="微软雅黑" pitchFamily="34" charset="-122"/>
            </a:endParaRPr>
          </a:p>
          <a:p>
            <a:pPr lvl="0">
              <a:lnSpc>
                <a:spcPct val="120000"/>
              </a:lnSpc>
              <a:buFont typeface="Wingdings" pitchFamily="2" charset="2"/>
              <a:buChar char="p"/>
            </a:pPr>
            <a:r>
              <a:rPr lang="zh-CN" altLang="en-US" sz="1600" b="1" dirty="0" smtClean="0">
                <a:solidFill>
                  <a:srgbClr val="FF0000"/>
                </a:solidFill>
                <a:effectLst>
                  <a:reflection blurRad="6350" stA="55000" endA="300" endPos="45500" dir="5400000" sy="-100000" algn="bl" rotWithShape="0"/>
                </a:effectLst>
                <a:latin typeface="微软雅黑" pitchFamily="34" charset="-122"/>
                <a:ea typeface="微软雅黑" pitchFamily="34" charset="-122"/>
              </a:rPr>
              <a:t>电性能安全事项</a:t>
            </a:r>
            <a:endParaRPr lang="en-US" altLang="zh-CN" sz="1600" b="1" dirty="0" smtClean="0">
              <a:solidFill>
                <a:srgbClr val="FF0000"/>
              </a:solidFill>
              <a:effectLst>
                <a:reflection blurRad="6350" stA="55000" endA="300" endPos="45500" dir="5400000" sy="-100000" algn="bl" rotWithShape="0"/>
              </a:effectLst>
              <a:latin typeface="微软雅黑" pitchFamily="34" charset="-122"/>
              <a:ea typeface="微软雅黑" pitchFamily="34" charset="-122"/>
            </a:endParaRPr>
          </a:p>
          <a:p>
            <a:pPr lvl="0">
              <a:lnSpc>
                <a:spcPct val="120000"/>
              </a:lnSpc>
              <a:buFont typeface="Wingdings" pitchFamily="2" charset="2"/>
              <a:buChar char="p"/>
            </a:pPr>
            <a:r>
              <a:rPr lang="zh-CN" altLang="en-US" sz="1600" b="1" dirty="0" smtClean="0">
                <a:solidFill>
                  <a:srgbClr val="FF0000"/>
                </a:solidFill>
                <a:effectLst>
                  <a:reflection blurRad="6350" stA="55000" endA="300" endPos="45500" dir="5400000" sy="-100000" algn="bl" rotWithShape="0"/>
                </a:effectLst>
                <a:latin typeface="微软雅黑" pitchFamily="34" charset="-122"/>
                <a:ea typeface="微软雅黑" pitchFamily="34" charset="-122"/>
              </a:rPr>
              <a:t>操作安全事项</a:t>
            </a:r>
            <a:endParaRPr lang="en-US" altLang="zh-CN" sz="1600" b="1" dirty="0" smtClean="0">
              <a:solidFill>
                <a:srgbClr val="FF0000"/>
              </a:solidFill>
              <a:effectLst>
                <a:reflection blurRad="6350" stA="55000" endA="300" endPos="45500" dir="5400000" sy="-100000" algn="bl" rotWithShape="0"/>
              </a:effectLst>
              <a:latin typeface="微软雅黑" pitchFamily="34" charset="-122"/>
              <a:ea typeface="微软雅黑" pitchFamily="34" charset="-122"/>
            </a:endParaRPr>
          </a:p>
          <a:p>
            <a:pPr lvl="0">
              <a:lnSpc>
                <a:spcPct val="120000"/>
              </a:lnSpc>
              <a:buFont typeface="Wingdings" pitchFamily="2" charset="2"/>
              <a:buChar char="p"/>
            </a:pPr>
            <a:r>
              <a:rPr lang="zh-CN" altLang="en-US" sz="1600" b="1" dirty="0" smtClean="0">
                <a:solidFill>
                  <a:srgbClr val="FF0000"/>
                </a:solidFill>
                <a:effectLst>
                  <a:reflection blurRad="6350" stA="55000" endA="300" endPos="45500" dir="5400000" sy="-100000" algn="bl" rotWithShape="0"/>
                </a:effectLst>
                <a:latin typeface="微软雅黑" pitchFamily="34" charset="-122"/>
                <a:ea typeface="微软雅黑" pitchFamily="34" charset="-122"/>
              </a:rPr>
              <a:t>防火安全事项</a:t>
            </a:r>
            <a:endParaRPr lang="en-US" altLang="zh-CN" sz="1600" dirty="0" smtClean="0">
              <a:effectLst>
                <a:reflection blurRad="6350" stA="55000" endA="300" endPos="45500" dir="5400000" sy="-100000" algn="bl" rotWithShape="0"/>
              </a:effectLst>
              <a:latin typeface="仿宋_GB2312" pitchFamily="49" charset="-122"/>
              <a:ea typeface="仿宋_GB2312" pitchFamily="49" charset="-122"/>
            </a:endParaRPr>
          </a:p>
        </p:txBody>
      </p:sp>
      <p:pic>
        <p:nvPicPr>
          <p:cNvPr id="10" name="Picture 6" descr="C:\Documents and Settings\luoyu\Application Data\Tencent\Users\68268491\QQ\WinTemp\RichOle\@CWWU8NVSV)Q]]I5%}Z7H(V.jpg"/>
          <p:cNvPicPr>
            <a:picLocks noChangeAspect="1" noChangeArrowheads="1"/>
          </p:cNvPicPr>
          <p:nvPr/>
        </p:nvPicPr>
        <p:blipFill>
          <a:blip r:embed="rId2"/>
          <a:srcRect/>
          <a:stretch>
            <a:fillRect/>
          </a:stretch>
        </p:blipFill>
        <p:spPr bwMode="auto">
          <a:xfrm>
            <a:off x="6583399" y="1736397"/>
            <a:ext cx="1428728" cy="1151387"/>
          </a:xfrm>
          <a:prstGeom prst="rect">
            <a:avLst/>
          </a:prstGeom>
          <a:noFill/>
        </p:spPr>
      </p:pic>
      <p:pic>
        <p:nvPicPr>
          <p:cNvPr id="11" name="Picture 9" descr="C:\Documents and Settings\luoyu\Application Data\Tencent\Users\68268491\QQ\WinTemp\RichOle\8]T00QMX]{OWU_KT0~C`G@D.jpg"/>
          <p:cNvPicPr>
            <a:picLocks noChangeAspect="1" noChangeArrowheads="1"/>
          </p:cNvPicPr>
          <p:nvPr/>
        </p:nvPicPr>
        <p:blipFill>
          <a:blip r:embed="rId3"/>
          <a:srcRect/>
          <a:stretch>
            <a:fillRect/>
          </a:stretch>
        </p:blipFill>
        <p:spPr bwMode="auto">
          <a:xfrm>
            <a:off x="1797021" y="5030924"/>
            <a:ext cx="3174862" cy="2083894"/>
          </a:xfrm>
          <a:prstGeom prst="rect">
            <a:avLst/>
          </a:prstGeom>
          <a:noFill/>
        </p:spPr>
      </p:pic>
      <p:pic>
        <p:nvPicPr>
          <p:cNvPr id="12" name="Picture 5" descr="C:\Documents and Settings\luoyu\Application Data\Tencent\Users\68268491\QQ\WinTemp\RichOle\DPMU$%%ONV46IV)[32525EK.jpg"/>
          <p:cNvPicPr>
            <a:picLocks noChangeAspect="1" noChangeArrowheads="1"/>
          </p:cNvPicPr>
          <p:nvPr/>
        </p:nvPicPr>
        <p:blipFill>
          <a:blip r:embed="rId4"/>
          <a:srcRect/>
          <a:stretch>
            <a:fillRect/>
          </a:stretch>
        </p:blipFill>
        <p:spPr bwMode="auto">
          <a:xfrm>
            <a:off x="8226441" y="1673338"/>
            <a:ext cx="2643174" cy="1785950"/>
          </a:xfrm>
          <a:prstGeom prst="rect">
            <a:avLst/>
          </a:prstGeom>
          <a:noFill/>
        </p:spPr>
      </p:pic>
      <p:pic>
        <p:nvPicPr>
          <p:cNvPr id="13" name="Picture 6" descr="C:\Documents and Settings\luoyu\Application Data\Tencent\Users\68268491\QQ\WinTemp\RichOle\3YYAB)_MBKV(%~VKNXKPNB6.jpg"/>
          <p:cNvPicPr>
            <a:picLocks noChangeAspect="1" noChangeArrowheads="1"/>
          </p:cNvPicPr>
          <p:nvPr/>
        </p:nvPicPr>
        <p:blipFill>
          <a:blip r:embed="rId5"/>
          <a:srcRect/>
          <a:stretch>
            <a:fillRect/>
          </a:stretch>
        </p:blipFill>
        <p:spPr bwMode="auto">
          <a:xfrm>
            <a:off x="8297847" y="3697608"/>
            <a:ext cx="2571800" cy="1368084"/>
          </a:xfrm>
          <a:prstGeom prst="rect">
            <a:avLst/>
          </a:prstGeom>
          <a:noFill/>
        </p:spPr>
      </p:pic>
      <p:pic>
        <p:nvPicPr>
          <p:cNvPr id="14" name="Picture 7" descr="C:\Documents and Settings\luoyu\Application Data\Tencent\Users\68268491\QQ\WinTemp\RichOle\7OUG7(8HO6NM{9S]T]4AF_F.jpg"/>
          <p:cNvPicPr>
            <a:picLocks noChangeAspect="1" noChangeArrowheads="1"/>
          </p:cNvPicPr>
          <p:nvPr/>
        </p:nvPicPr>
        <p:blipFill>
          <a:blip r:embed="rId6"/>
          <a:srcRect/>
          <a:stretch>
            <a:fillRect/>
          </a:stretch>
        </p:blipFill>
        <p:spPr bwMode="auto">
          <a:xfrm>
            <a:off x="2101840" y="3642947"/>
            <a:ext cx="2481263" cy="1416542"/>
          </a:xfrm>
          <a:prstGeom prst="rect">
            <a:avLst/>
          </a:prstGeom>
          <a:noFill/>
        </p:spPr>
      </p:pic>
      <p:pic>
        <p:nvPicPr>
          <p:cNvPr id="15" name="图片 14"/>
          <p:cNvPicPr/>
          <p:nvPr/>
        </p:nvPicPr>
        <p:blipFill>
          <a:blip r:embed="rId7" cstate="email"/>
          <a:srcRect/>
          <a:stretch>
            <a:fillRect/>
          </a:stretch>
        </p:blipFill>
        <p:spPr bwMode="auto">
          <a:xfrm>
            <a:off x="5083169" y="1673338"/>
            <a:ext cx="1428760" cy="1857388"/>
          </a:xfrm>
          <a:prstGeom prst="rect">
            <a:avLst/>
          </a:prstGeom>
          <a:noFill/>
          <a:ln w="9525">
            <a:solidFill>
              <a:schemeClr val="tx1"/>
            </a:solidFill>
            <a:miter lim="800000"/>
            <a:headEnd/>
            <a:tailEnd/>
          </a:ln>
        </p:spPr>
      </p:pic>
      <p:pic>
        <p:nvPicPr>
          <p:cNvPr id="16" name="Picture 8" descr="C:\Documents and Settings\luoyu\Application Data\Tencent\Users\68268491\QQ\WinTemp\RichOle\OWY]GNLN4E1CWJXNH2OW01A.jpg"/>
          <p:cNvPicPr>
            <a:picLocks noChangeAspect="1" noChangeArrowheads="1"/>
          </p:cNvPicPr>
          <p:nvPr/>
        </p:nvPicPr>
        <p:blipFill>
          <a:blip r:embed="rId8"/>
          <a:srcRect/>
          <a:stretch>
            <a:fillRect/>
          </a:stretch>
        </p:blipFill>
        <p:spPr bwMode="auto">
          <a:xfrm>
            <a:off x="1801895" y="1600186"/>
            <a:ext cx="3138398" cy="1980000"/>
          </a:xfrm>
          <a:prstGeom prst="rect">
            <a:avLst/>
          </a:prstGeom>
          <a:noFill/>
        </p:spPr>
      </p:pic>
      <p:pic>
        <p:nvPicPr>
          <p:cNvPr id="17" name="Picture 9" descr="C:\Documents and Settings\luoyu\Application Data\Tencent\Users\68268491\QQ\WinTemp\RichOle\9H3O`EKVTD5JBLW$(A1RYG2.jpg"/>
          <p:cNvPicPr>
            <a:picLocks noChangeAspect="1" noChangeArrowheads="1"/>
          </p:cNvPicPr>
          <p:nvPr/>
        </p:nvPicPr>
        <p:blipFill>
          <a:blip r:embed="rId9"/>
          <a:srcRect/>
          <a:stretch>
            <a:fillRect/>
          </a:stretch>
        </p:blipFill>
        <p:spPr bwMode="auto">
          <a:xfrm>
            <a:off x="4934244" y="5030924"/>
            <a:ext cx="3220759" cy="2072313"/>
          </a:xfrm>
          <a:prstGeom prst="rect">
            <a:avLst/>
          </a:prstGeom>
          <a:noFill/>
        </p:spPr>
      </p:pic>
      <p:pic>
        <p:nvPicPr>
          <p:cNvPr id="18" name="Picture 1" descr="C:\Documents and Settings\luoyu\Application Data\Tencent\Users\68268491\QQ\WinTemp\RichOle\N]DWRH(L01(3~W3Q}16VMS4.jpg"/>
          <p:cNvPicPr>
            <a:picLocks noChangeAspect="1" noChangeArrowheads="1"/>
          </p:cNvPicPr>
          <p:nvPr/>
        </p:nvPicPr>
        <p:blipFill>
          <a:blip r:embed="rId10"/>
          <a:srcRect/>
          <a:stretch>
            <a:fillRect/>
          </a:stretch>
        </p:blipFill>
        <p:spPr bwMode="auto">
          <a:xfrm>
            <a:off x="8179387" y="5081731"/>
            <a:ext cx="2754000" cy="2009700"/>
          </a:xfrm>
          <a:prstGeom prst="rect">
            <a:avLst/>
          </a:prstGeom>
          <a:noFill/>
        </p:spPr>
      </p:pic>
      <p:cxnSp>
        <p:nvCxnSpPr>
          <p:cNvPr id="19" name="直接连接符 18"/>
          <p:cNvCxnSpPr/>
          <p:nvPr/>
        </p:nvCxnSpPr>
        <p:spPr bwMode="auto">
          <a:xfrm>
            <a:off x="1797053" y="3602164"/>
            <a:ext cx="9144000" cy="1588"/>
          </a:xfrm>
          <a:prstGeom prst="line">
            <a:avLst/>
          </a:prstGeom>
          <a:ln>
            <a:prstDash val="dash"/>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0" name="直接连接符 19"/>
          <p:cNvCxnSpPr/>
          <p:nvPr/>
        </p:nvCxnSpPr>
        <p:spPr bwMode="auto">
          <a:xfrm>
            <a:off x="1797021" y="5030924"/>
            <a:ext cx="9144000" cy="1588"/>
          </a:xfrm>
          <a:prstGeom prst="line">
            <a:avLst/>
          </a:prstGeom>
          <a:ln>
            <a:prstDash val="dash"/>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1" name="直接连接符 20"/>
          <p:cNvCxnSpPr/>
          <p:nvPr/>
        </p:nvCxnSpPr>
        <p:spPr bwMode="auto">
          <a:xfrm rot="5400000">
            <a:off x="2190724" y="4352263"/>
            <a:ext cx="5500726" cy="1588"/>
          </a:xfrm>
          <a:prstGeom prst="line">
            <a:avLst/>
          </a:prstGeom>
          <a:ln>
            <a:prstDash val="dash"/>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2" name="直接连接符 21"/>
          <p:cNvCxnSpPr/>
          <p:nvPr/>
        </p:nvCxnSpPr>
        <p:spPr bwMode="auto">
          <a:xfrm rot="5400000">
            <a:off x="5403845" y="4351469"/>
            <a:ext cx="5500726" cy="1588"/>
          </a:xfrm>
          <a:prstGeom prst="line">
            <a:avLst/>
          </a:prstGeom>
          <a:ln>
            <a:prstDash val="dash"/>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3" name="直接连接符 22"/>
          <p:cNvCxnSpPr/>
          <p:nvPr/>
        </p:nvCxnSpPr>
        <p:spPr bwMode="auto">
          <a:xfrm flipV="1">
            <a:off x="1797053" y="1601900"/>
            <a:ext cx="3143240" cy="2000264"/>
          </a:xfrm>
          <a:prstGeom prst="line">
            <a:avLst/>
          </a:prstGeom>
          <a:ln>
            <a:solidFill>
              <a:srgbClr val="FF0000"/>
            </a:solidFill>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24" name="直接连接符 23"/>
          <p:cNvCxnSpPr/>
          <p:nvPr/>
        </p:nvCxnSpPr>
        <p:spPr bwMode="auto">
          <a:xfrm>
            <a:off x="1797053" y="1601900"/>
            <a:ext cx="3143240" cy="1928826"/>
          </a:xfrm>
          <a:prstGeom prst="line">
            <a:avLst/>
          </a:prstGeom>
          <a:ln>
            <a:solidFill>
              <a:srgbClr val="FF0000"/>
            </a:solidFill>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25" name="直接连接符 24"/>
          <p:cNvCxnSpPr/>
          <p:nvPr/>
        </p:nvCxnSpPr>
        <p:spPr bwMode="auto">
          <a:xfrm flipV="1">
            <a:off x="1797021" y="5102362"/>
            <a:ext cx="3143240" cy="2000264"/>
          </a:xfrm>
          <a:prstGeom prst="line">
            <a:avLst/>
          </a:prstGeom>
          <a:ln>
            <a:solidFill>
              <a:srgbClr val="FF0000"/>
            </a:solidFill>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26" name="直接连接符 25"/>
          <p:cNvCxnSpPr/>
          <p:nvPr/>
        </p:nvCxnSpPr>
        <p:spPr bwMode="auto">
          <a:xfrm>
            <a:off x="1797021" y="5102362"/>
            <a:ext cx="3143240" cy="1928826"/>
          </a:xfrm>
          <a:prstGeom prst="line">
            <a:avLst/>
          </a:prstGeom>
          <a:ln>
            <a:solidFill>
              <a:srgbClr val="FF0000"/>
            </a:solidFill>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27" name="直接连接符 26"/>
          <p:cNvCxnSpPr/>
          <p:nvPr/>
        </p:nvCxnSpPr>
        <p:spPr bwMode="auto">
          <a:xfrm flipV="1">
            <a:off x="5011763" y="5102362"/>
            <a:ext cx="3143240" cy="2000264"/>
          </a:xfrm>
          <a:prstGeom prst="line">
            <a:avLst/>
          </a:prstGeom>
          <a:ln>
            <a:solidFill>
              <a:srgbClr val="FF0000"/>
            </a:solidFill>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28" name="直接连接符 27"/>
          <p:cNvCxnSpPr/>
          <p:nvPr/>
        </p:nvCxnSpPr>
        <p:spPr bwMode="auto">
          <a:xfrm>
            <a:off x="4952485" y="5100648"/>
            <a:ext cx="3143240" cy="1928826"/>
          </a:xfrm>
          <a:prstGeom prst="line">
            <a:avLst/>
          </a:prstGeom>
          <a:ln>
            <a:solidFill>
              <a:srgbClr val="FF0000"/>
            </a:solidFill>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29" name="直接连接符 28"/>
          <p:cNvCxnSpPr/>
          <p:nvPr/>
        </p:nvCxnSpPr>
        <p:spPr bwMode="auto">
          <a:xfrm flipV="1">
            <a:off x="8226473" y="5102362"/>
            <a:ext cx="2714580" cy="2000264"/>
          </a:xfrm>
          <a:prstGeom prst="line">
            <a:avLst/>
          </a:prstGeom>
          <a:ln>
            <a:solidFill>
              <a:srgbClr val="FF0000"/>
            </a:solidFill>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30" name="直接连接符 29"/>
          <p:cNvCxnSpPr/>
          <p:nvPr/>
        </p:nvCxnSpPr>
        <p:spPr bwMode="auto">
          <a:xfrm>
            <a:off x="8226505" y="5102362"/>
            <a:ext cx="2714580" cy="1928826"/>
          </a:xfrm>
          <a:prstGeom prst="line">
            <a:avLst/>
          </a:prstGeom>
          <a:ln>
            <a:solidFill>
              <a:srgbClr val="FF0000"/>
            </a:solidFill>
            <a:headEnd type="none" w="med" len="med"/>
            <a:tailEnd type="none" w="med" len="med"/>
          </a:ln>
        </p:spPr>
        <p:style>
          <a:lnRef idx="2">
            <a:schemeClr val="accent4"/>
          </a:lnRef>
          <a:fillRef idx="0">
            <a:schemeClr val="accent4"/>
          </a:fillRef>
          <a:effectRef idx="1">
            <a:schemeClr val="accent4"/>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96823" y="1314434"/>
            <a:ext cx="11144328" cy="0"/>
          </a:xfrm>
          <a:prstGeom prst="line">
            <a:avLst/>
          </a:prstGeom>
          <a:ln w="3810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文本框 1"/>
          <p:cNvSpPr txBox="1"/>
          <p:nvPr/>
        </p:nvSpPr>
        <p:spPr>
          <a:xfrm>
            <a:off x="225385" y="742930"/>
            <a:ext cx="5857916" cy="461665"/>
          </a:xfrm>
          <a:prstGeom prst="rect">
            <a:avLst/>
          </a:prstGeom>
          <a:noFill/>
          <a:ln>
            <a:noFill/>
          </a:ln>
          <a:effectLst/>
        </p:spPr>
        <p:txBody>
          <a:bodyPr wrap="square" rtlCol="0">
            <a:spAutoFit/>
          </a:bodyPr>
          <a:lstStyle/>
          <a:p>
            <a:pPr fontAlgn="auto">
              <a:spcBef>
                <a:spcPts val="0"/>
              </a:spcBef>
              <a:spcAft>
                <a:spcPts val="0"/>
              </a:spcAft>
              <a:defRPr/>
            </a:pP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5.  </a:t>
            </a:r>
            <a:r>
              <a:rPr lang="zh-CN" altLang="en-US"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分布式常见问题</a:t>
            </a: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800" b="1" kern="0" dirty="0" smtClean="0">
                <a:solidFill>
                  <a:srgbClr val="C00000"/>
                </a:solidFill>
                <a:latin typeface="黑体" pitchFamily="49" charset="-122"/>
                <a:ea typeface="黑体" pitchFamily="49" charset="-122"/>
                <a:cs typeface="Arial" panose="020B0604020202020204" pitchFamily="34" charset="0"/>
              </a:rPr>
              <a:t>运维</a:t>
            </a:r>
            <a:endParaRPr lang="zh-CN" altLang="en-US" sz="1800" b="1" kern="0" dirty="0">
              <a:solidFill>
                <a:srgbClr val="C00000"/>
              </a:solidFill>
              <a:latin typeface="黑体" pitchFamily="49" charset="-122"/>
              <a:ea typeface="黑体" pitchFamily="49" charset="-122"/>
              <a:cs typeface="Arial" panose="020B0604020202020204" pitchFamily="34" charset="0"/>
            </a:endParaRPr>
          </a:p>
        </p:txBody>
      </p:sp>
      <p:sp>
        <p:nvSpPr>
          <p:cNvPr id="80898" name="AutoShape 2" descr="http://img5.imgtn.bdimg.com/it/u=2565254881,2252215784&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80900" name="AutoShape 4" descr="http://img5.imgtn.bdimg.com/it/u=2565254881,2252215784&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80902" name="AutoShape 6" descr="http://img5.imgtn.bdimg.com/it/u=2565254881,2252215784&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cxnSp>
        <p:nvCxnSpPr>
          <p:cNvPr id="7" name="直接连接符 6"/>
          <p:cNvCxnSpPr/>
          <p:nvPr/>
        </p:nvCxnSpPr>
        <p:spPr bwMode="auto">
          <a:xfrm>
            <a:off x="1011258" y="3241672"/>
            <a:ext cx="9144000" cy="1588"/>
          </a:xfrm>
          <a:prstGeom prst="line">
            <a:avLst/>
          </a:prstGeom>
          <a:ln>
            <a:prstDash val="dash"/>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8" name="Picture 2"/>
          <p:cNvPicPr>
            <a:picLocks noChangeAspect="1" noChangeArrowheads="1"/>
          </p:cNvPicPr>
          <p:nvPr/>
        </p:nvPicPr>
        <p:blipFill>
          <a:blip r:embed="rId3"/>
          <a:srcRect/>
          <a:stretch>
            <a:fillRect/>
          </a:stretch>
        </p:blipFill>
        <p:spPr bwMode="auto">
          <a:xfrm>
            <a:off x="3654400" y="2743194"/>
            <a:ext cx="3714776" cy="2777181"/>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10377204" y="1814500"/>
            <a:ext cx="492443" cy="121444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eaVert" wrap="square" rtlCol="0">
            <a:spAutoFit/>
          </a:bodyPr>
          <a:lstStyle/>
          <a:p>
            <a:r>
              <a:rPr lang="zh-CN" altLang="en-US" b="1" dirty="0" smtClean="0">
                <a:solidFill>
                  <a:srgbClr val="FF0000"/>
                </a:solidFill>
                <a:effectLst>
                  <a:outerShdw blurRad="50800" dist="38100" dir="5400000" algn="t" rotWithShape="0">
                    <a:prstClr val="black">
                      <a:alpha val="40000"/>
                    </a:prstClr>
                  </a:outerShdw>
                </a:effectLst>
                <a:latin typeface="微软雅黑" pitchFamily="34" charset="-122"/>
                <a:ea typeface="微软雅黑" pitchFamily="34" charset="-122"/>
              </a:rPr>
              <a:t>更换组件</a:t>
            </a:r>
            <a:endParaRPr lang="zh-CN" altLang="en-US" b="1" dirty="0">
              <a:solidFill>
                <a:srgbClr val="FF0000"/>
              </a:solidFill>
              <a:effectLst>
                <a:outerShdw blurRad="50800" dist="38100" dir="5400000" algn="t" rotWithShape="0">
                  <a:prstClr val="black">
                    <a:alpha val="40000"/>
                  </a:prstClr>
                </a:outerShdw>
              </a:effectLst>
              <a:latin typeface="微软雅黑" pitchFamily="34" charset="-122"/>
              <a:ea typeface="微软雅黑" pitchFamily="34" charset="-122"/>
            </a:endParaRPr>
          </a:p>
        </p:txBody>
      </p:sp>
      <p:pic>
        <p:nvPicPr>
          <p:cNvPr id="10" name="图片 9" descr="C:\Documents and Settings\zhuli.JAFX3010158\Application Data\Tencent\Users\387590315\QQ\WinTemp\RichOle\2YKD5L2N(_LGV}UP1_)%9OQ.jpg"/>
          <p:cNvPicPr/>
          <p:nvPr/>
        </p:nvPicPr>
        <p:blipFill>
          <a:blip r:embed="rId4" cstate="print"/>
          <a:srcRect/>
          <a:stretch>
            <a:fillRect/>
          </a:stretch>
        </p:blipFill>
        <p:spPr bwMode="auto">
          <a:xfrm>
            <a:off x="3654400" y="2743194"/>
            <a:ext cx="3714776" cy="2786082"/>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4797408" y="5743590"/>
            <a:ext cx="1214446" cy="40011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zh-CN" altLang="en-US" b="1" dirty="0" smtClean="0">
                <a:solidFill>
                  <a:srgbClr val="FF0000"/>
                </a:solidFill>
                <a:effectLst/>
                <a:latin typeface="微软雅黑" pitchFamily="34" charset="-122"/>
                <a:ea typeface="微软雅黑" pitchFamily="34" charset="-122"/>
              </a:rPr>
              <a:t>玻璃爆裂</a:t>
            </a:r>
            <a:endParaRPr lang="zh-CN" altLang="en-US" b="1" dirty="0">
              <a:solidFill>
                <a:srgbClr val="FF0000"/>
              </a:solidFill>
              <a:effectLst/>
              <a:latin typeface="微软雅黑" pitchFamily="34" charset="-122"/>
              <a:ea typeface="微软雅黑" pitchFamily="34" charset="-122"/>
            </a:endParaRPr>
          </a:p>
        </p:txBody>
      </p:sp>
      <p:sp>
        <p:nvSpPr>
          <p:cNvPr id="12" name="TextBox 11"/>
          <p:cNvSpPr txBox="1"/>
          <p:nvPr/>
        </p:nvSpPr>
        <p:spPr>
          <a:xfrm>
            <a:off x="4797408" y="5743590"/>
            <a:ext cx="1214446" cy="40011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zh-CN" altLang="en-US" b="1" dirty="0" smtClean="0">
                <a:solidFill>
                  <a:srgbClr val="FF0000"/>
                </a:solidFill>
                <a:effectLst/>
                <a:latin typeface="微软雅黑" pitchFamily="34" charset="-122"/>
                <a:ea typeface="微软雅黑" pitchFamily="34" charset="-122"/>
              </a:rPr>
              <a:t>背板烧毁</a:t>
            </a:r>
            <a:endParaRPr lang="zh-CN" altLang="en-US" b="1" dirty="0">
              <a:solidFill>
                <a:srgbClr val="FF0000"/>
              </a:solidFill>
              <a:effectLst/>
              <a:latin typeface="微软雅黑" pitchFamily="34" charset="-122"/>
              <a:ea typeface="微软雅黑" pitchFamily="34" charset="-122"/>
            </a:endParaRPr>
          </a:p>
        </p:txBody>
      </p:sp>
      <p:pic>
        <p:nvPicPr>
          <p:cNvPr id="13" name="Picture 1" descr="C:\Documents and Settings\luoyu\Application Data\Tencent\Users\68268491\QQ\WinTemp\RichOle\1OPGF}NG58NH5JKQA2M9V4P.jpg"/>
          <p:cNvPicPr>
            <a:picLocks noChangeArrowheads="1"/>
          </p:cNvPicPr>
          <p:nvPr/>
        </p:nvPicPr>
        <p:blipFill>
          <a:blip r:embed="rId5"/>
          <a:srcRect/>
          <a:stretch>
            <a:fillRect/>
          </a:stretch>
        </p:blipFill>
        <p:spPr bwMode="auto">
          <a:xfrm>
            <a:off x="3654400" y="2743194"/>
            <a:ext cx="3715200" cy="278640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4725970" y="5743590"/>
            <a:ext cx="1571636" cy="40011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zh-CN" altLang="en-US" b="1" dirty="0" smtClean="0">
                <a:solidFill>
                  <a:srgbClr val="FF0000"/>
                </a:solidFill>
                <a:effectLst/>
                <a:latin typeface="微软雅黑" pitchFamily="34" charset="-122"/>
                <a:ea typeface="微软雅黑" pitchFamily="34" charset="-122"/>
              </a:rPr>
              <a:t>接线盒烧毁</a:t>
            </a:r>
            <a:endParaRPr lang="zh-CN" altLang="en-US" b="1" dirty="0">
              <a:solidFill>
                <a:srgbClr val="FF0000"/>
              </a:solidFill>
              <a:effectLst/>
              <a:latin typeface="微软雅黑" pitchFamily="34" charset="-122"/>
              <a:ea typeface="微软雅黑" pitchFamily="34" charset="-122"/>
            </a:endParaRPr>
          </a:p>
        </p:txBody>
      </p:sp>
      <p:pic>
        <p:nvPicPr>
          <p:cNvPr id="15" name="图片 14" descr="094109vo68boaiv2177oo1.png"/>
          <p:cNvPicPr>
            <a:picLocks/>
          </p:cNvPicPr>
          <p:nvPr/>
        </p:nvPicPr>
        <p:blipFill>
          <a:blip r:embed="rId6"/>
          <a:stretch>
            <a:fillRect/>
          </a:stretch>
        </p:blipFill>
        <p:spPr>
          <a:xfrm>
            <a:off x="3654400" y="2743194"/>
            <a:ext cx="3715200" cy="2786400"/>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4725970" y="5743590"/>
            <a:ext cx="1571636" cy="40011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zh-CN" altLang="en-US" b="1" dirty="0" smtClean="0">
                <a:solidFill>
                  <a:srgbClr val="FF0000"/>
                </a:solidFill>
                <a:effectLst/>
                <a:latin typeface="微软雅黑" pitchFamily="34" charset="-122"/>
                <a:ea typeface="微软雅黑" pitchFamily="34" charset="-122"/>
              </a:rPr>
              <a:t>接线盒鼓包</a:t>
            </a:r>
            <a:endParaRPr lang="zh-CN" altLang="en-US" b="1" dirty="0">
              <a:solidFill>
                <a:srgbClr val="FF0000"/>
              </a:solidFill>
              <a:effectLst/>
              <a:latin typeface="微软雅黑" pitchFamily="34" charset="-122"/>
              <a:ea typeface="微软雅黑" pitchFamily="34" charset="-122"/>
            </a:endParaRPr>
          </a:p>
        </p:txBody>
      </p:sp>
      <p:cxnSp>
        <p:nvCxnSpPr>
          <p:cNvPr id="17" name="直接连接符 16"/>
          <p:cNvCxnSpPr/>
          <p:nvPr/>
        </p:nvCxnSpPr>
        <p:spPr bwMode="auto">
          <a:xfrm>
            <a:off x="1011194" y="5172086"/>
            <a:ext cx="9144000" cy="1588"/>
          </a:xfrm>
          <a:prstGeom prst="line">
            <a:avLst/>
          </a:prstGeom>
          <a:ln>
            <a:prstDash val="dash"/>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18" name="TextBox 17"/>
          <p:cNvSpPr txBox="1"/>
          <p:nvPr/>
        </p:nvSpPr>
        <p:spPr>
          <a:xfrm>
            <a:off x="10369575" y="3743326"/>
            <a:ext cx="492443" cy="121444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eaVert" wrap="square" rtlCol="0">
            <a:spAutoFit/>
          </a:bodyPr>
          <a:lstStyle/>
          <a:p>
            <a:r>
              <a:rPr lang="zh-CN" altLang="en-US" b="1" dirty="0" smtClean="0">
                <a:solidFill>
                  <a:srgbClr val="FF0000"/>
                </a:solidFill>
                <a:effectLst>
                  <a:outerShdw blurRad="50800" dist="38100" dir="5400000" algn="t" rotWithShape="0">
                    <a:prstClr val="black">
                      <a:alpha val="40000"/>
                    </a:prstClr>
                  </a:outerShdw>
                </a:effectLst>
                <a:latin typeface="微软雅黑" pitchFamily="34" charset="-122"/>
                <a:ea typeface="微软雅黑" pitchFamily="34" charset="-122"/>
              </a:rPr>
              <a:t>重点关注</a:t>
            </a:r>
            <a:endParaRPr lang="zh-CN" altLang="en-US" b="1" dirty="0">
              <a:solidFill>
                <a:srgbClr val="FF0000"/>
              </a:solidFill>
              <a:effectLst>
                <a:outerShdw blurRad="50800" dist="38100" dir="5400000" algn="t" rotWithShape="0">
                  <a:prstClr val="black">
                    <a:alpha val="40000"/>
                  </a:prstClr>
                </a:outerShdw>
              </a:effectLst>
              <a:latin typeface="微软雅黑" pitchFamily="34" charset="-122"/>
              <a:ea typeface="微软雅黑" pitchFamily="34" charset="-122"/>
            </a:endParaRPr>
          </a:p>
        </p:txBody>
      </p:sp>
      <p:pic>
        <p:nvPicPr>
          <p:cNvPr id="19" name="Picture 1" descr="C:\Documents and Settings\luoyu\Application Data\Tencent\Users\68268491\QQ\WinTemp\RichOle\[BT)YAP%RWD)IE}@HTYUR88.jpg"/>
          <p:cNvPicPr>
            <a:picLocks noChangeArrowheads="1"/>
          </p:cNvPicPr>
          <p:nvPr/>
        </p:nvPicPr>
        <p:blipFill>
          <a:blip r:embed="rId7"/>
          <a:srcRect/>
          <a:stretch>
            <a:fillRect/>
          </a:stretch>
        </p:blipFill>
        <p:spPr bwMode="auto">
          <a:xfrm>
            <a:off x="3654400" y="2743194"/>
            <a:ext cx="3715200" cy="2786400"/>
          </a:xfrm>
          <a:prstGeom prst="rect">
            <a:avLst/>
          </a:prstGeom>
          <a:ln>
            <a:noFill/>
          </a:ln>
          <a:effectLst>
            <a:outerShdw blurRad="292100" dist="139700" dir="2700000" algn="tl" rotWithShape="0">
              <a:srgbClr val="333333">
                <a:alpha val="65000"/>
              </a:srgbClr>
            </a:outerShdw>
          </a:effectLst>
        </p:spPr>
      </p:pic>
      <p:sp>
        <p:nvSpPr>
          <p:cNvPr id="20" name="TextBox 19"/>
          <p:cNvSpPr txBox="1"/>
          <p:nvPr/>
        </p:nvSpPr>
        <p:spPr>
          <a:xfrm>
            <a:off x="4868846" y="5743590"/>
            <a:ext cx="1357322" cy="40011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altLang="zh-CN" b="1" dirty="0" smtClean="0">
                <a:solidFill>
                  <a:srgbClr val="FF0000"/>
                </a:solidFill>
                <a:effectLst/>
                <a:latin typeface="微软雅黑" pitchFamily="34" charset="-122"/>
                <a:ea typeface="微软雅黑" pitchFamily="34" charset="-122"/>
              </a:rPr>
              <a:t>EVA</a:t>
            </a:r>
            <a:r>
              <a:rPr lang="zh-CN" altLang="en-US" b="1" dirty="0" smtClean="0">
                <a:solidFill>
                  <a:srgbClr val="FF0000"/>
                </a:solidFill>
                <a:effectLst/>
                <a:latin typeface="微软雅黑" pitchFamily="34" charset="-122"/>
                <a:ea typeface="微软雅黑" pitchFamily="34" charset="-122"/>
              </a:rPr>
              <a:t>黄变</a:t>
            </a:r>
            <a:endParaRPr lang="zh-CN" altLang="en-US" b="1" dirty="0">
              <a:solidFill>
                <a:srgbClr val="FF0000"/>
              </a:solidFill>
              <a:effectLst/>
              <a:latin typeface="微软雅黑" pitchFamily="34" charset="-122"/>
              <a:ea typeface="微软雅黑" pitchFamily="34" charset="-122"/>
            </a:endParaRPr>
          </a:p>
        </p:txBody>
      </p:sp>
      <p:pic>
        <p:nvPicPr>
          <p:cNvPr id="21" name="图片 20" descr="082702.jpg"/>
          <p:cNvPicPr>
            <a:picLocks/>
          </p:cNvPicPr>
          <p:nvPr/>
        </p:nvPicPr>
        <p:blipFill>
          <a:blip r:embed="rId8"/>
          <a:stretch>
            <a:fillRect/>
          </a:stretch>
        </p:blipFill>
        <p:spPr>
          <a:xfrm>
            <a:off x="3654400" y="2743194"/>
            <a:ext cx="3715200" cy="2786400"/>
          </a:xfrm>
          <a:prstGeom prst="rect">
            <a:avLst/>
          </a:prstGeom>
          <a:ln>
            <a:noFill/>
          </a:ln>
          <a:effectLst>
            <a:outerShdw blurRad="292100" dist="139700" dir="2700000" algn="tl" rotWithShape="0">
              <a:srgbClr val="333333">
                <a:alpha val="65000"/>
              </a:srgbClr>
            </a:outerShdw>
          </a:effectLst>
        </p:spPr>
      </p:pic>
      <p:sp>
        <p:nvSpPr>
          <p:cNvPr id="22" name="TextBox 21"/>
          <p:cNvSpPr txBox="1"/>
          <p:nvPr/>
        </p:nvSpPr>
        <p:spPr>
          <a:xfrm>
            <a:off x="4940284" y="5743590"/>
            <a:ext cx="1143008" cy="40011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zh-CN" altLang="en-US" b="1" dirty="0" smtClean="0">
                <a:solidFill>
                  <a:srgbClr val="FF0000"/>
                </a:solidFill>
                <a:effectLst/>
                <a:latin typeface="微软雅黑" pitchFamily="34" charset="-122"/>
                <a:ea typeface="微软雅黑" pitchFamily="34" charset="-122"/>
              </a:rPr>
              <a:t>蜗牛纹</a:t>
            </a:r>
            <a:endParaRPr lang="zh-CN" altLang="en-US" b="1" dirty="0">
              <a:solidFill>
                <a:srgbClr val="FF0000"/>
              </a:solidFill>
              <a:effectLst/>
              <a:latin typeface="微软雅黑" pitchFamily="34" charset="-122"/>
              <a:ea typeface="微软雅黑" pitchFamily="34" charset="-122"/>
            </a:endParaRPr>
          </a:p>
        </p:txBody>
      </p:sp>
      <p:pic>
        <p:nvPicPr>
          <p:cNvPr id="23" name="图片 22" descr="u=3335265177,762084721&amp;fm=21&amp;gp=0.jpg"/>
          <p:cNvPicPr>
            <a:picLocks/>
          </p:cNvPicPr>
          <p:nvPr/>
        </p:nvPicPr>
        <p:blipFill>
          <a:blip r:embed="rId9"/>
          <a:stretch>
            <a:fillRect/>
          </a:stretch>
        </p:blipFill>
        <p:spPr>
          <a:xfrm>
            <a:off x="3654400" y="2743194"/>
            <a:ext cx="3715200" cy="2786400"/>
          </a:xfrm>
          <a:prstGeom prst="rect">
            <a:avLst/>
          </a:prstGeom>
          <a:ln>
            <a:noFill/>
          </a:ln>
          <a:effectLst>
            <a:outerShdw blurRad="292100" dist="139700" dir="2700000" algn="tl" rotWithShape="0">
              <a:srgbClr val="333333">
                <a:alpha val="65000"/>
              </a:srgbClr>
            </a:outerShdw>
          </a:effectLst>
        </p:spPr>
      </p:pic>
      <p:sp>
        <p:nvSpPr>
          <p:cNvPr id="24" name="TextBox 23"/>
          <p:cNvSpPr txBox="1"/>
          <p:nvPr/>
        </p:nvSpPr>
        <p:spPr>
          <a:xfrm>
            <a:off x="4868846" y="5772108"/>
            <a:ext cx="1285884" cy="40011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zh-CN" altLang="en-US" b="1" dirty="0" smtClean="0">
                <a:solidFill>
                  <a:srgbClr val="FF0000"/>
                </a:solidFill>
                <a:effectLst/>
                <a:latin typeface="微软雅黑" pitchFamily="34" charset="-122"/>
                <a:ea typeface="微软雅黑" pitchFamily="34" charset="-122"/>
              </a:rPr>
              <a:t>背板划伤</a:t>
            </a:r>
            <a:endParaRPr lang="zh-CN" altLang="en-US" b="1" dirty="0">
              <a:solidFill>
                <a:srgbClr val="FF0000"/>
              </a:solidFill>
              <a:effectLst/>
              <a:latin typeface="微软雅黑" pitchFamily="34" charset="-122"/>
              <a:ea typeface="微软雅黑" pitchFamily="34" charset="-122"/>
            </a:endParaRPr>
          </a:p>
        </p:txBody>
      </p:sp>
      <p:pic>
        <p:nvPicPr>
          <p:cNvPr id="25" name="Picture 3"/>
          <p:cNvPicPr>
            <a:picLocks noChangeArrowheads="1"/>
          </p:cNvPicPr>
          <p:nvPr/>
        </p:nvPicPr>
        <p:blipFill>
          <a:blip r:embed="rId10"/>
          <a:srcRect/>
          <a:stretch>
            <a:fillRect/>
          </a:stretch>
        </p:blipFill>
        <p:spPr bwMode="auto">
          <a:xfrm>
            <a:off x="3654400" y="2743194"/>
            <a:ext cx="3715200" cy="2786400"/>
          </a:xfrm>
          <a:prstGeom prst="rect">
            <a:avLst/>
          </a:prstGeom>
          <a:ln>
            <a:noFill/>
          </a:ln>
          <a:effectLst>
            <a:outerShdw blurRad="292100" dist="139700" dir="2700000" algn="tl" rotWithShape="0">
              <a:srgbClr val="333333">
                <a:alpha val="65000"/>
              </a:srgbClr>
            </a:outerShdw>
          </a:effectLst>
        </p:spPr>
      </p:pic>
      <p:sp>
        <p:nvSpPr>
          <p:cNvPr id="26" name="TextBox 25"/>
          <p:cNvSpPr txBox="1"/>
          <p:nvPr/>
        </p:nvSpPr>
        <p:spPr>
          <a:xfrm>
            <a:off x="4583094" y="5772108"/>
            <a:ext cx="2071702" cy="40011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zh-CN" altLang="en-US" b="1" dirty="0" smtClean="0">
                <a:solidFill>
                  <a:srgbClr val="FF0000"/>
                </a:solidFill>
                <a:effectLst/>
                <a:latin typeface="微软雅黑" pitchFamily="34" charset="-122"/>
                <a:ea typeface="微软雅黑" pitchFamily="34" charset="-122"/>
              </a:rPr>
              <a:t>边框划伤、扭曲</a:t>
            </a:r>
            <a:endParaRPr lang="zh-CN" altLang="en-US" b="1" dirty="0">
              <a:solidFill>
                <a:srgbClr val="FF0000"/>
              </a:solidFill>
              <a:effectLst/>
              <a:latin typeface="微软雅黑" pitchFamily="34" charset="-122"/>
              <a:ea typeface="微软雅黑" pitchFamily="34" charset="-122"/>
            </a:endParaRPr>
          </a:p>
        </p:txBody>
      </p:sp>
      <p:sp>
        <p:nvSpPr>
          <p:cNvPr id="27" name="TextBox 26"/>
          <p:cNvSpPr txBox="1"/>
          <p:nvPr/>
        </p:nvSpPr>
        <p:spPr>
          <a:xfrm>
            <a:off x="10369582" y="5600714"/>
            <a:ext cx="492443" cy="121444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eaVert" wrap="square" rtlCol="0">
            <a:spAutoFit/>
          </a:bodyPr>
          <a:lstStyle/>
          <a:p>
            <a:r>
              <a:rPr lang="zh-CN" altLang="en-US" b="1" dirty="0" smtClean="0">
                <a:solidFill>
                  <a:srgbClr val="FF0000"/>
                </a:solidFill>
                <a:effectLst>
                  <a:outerShdw blurRad="50800" dist="38100" dir="5400000" algn="t" rotWithShape="0">
                    <a:prstClr val="black">
                      <a:alpha val="40000"/>
                    </a:prstClr>
                  </a:outerShdw>
                </a:effectLst>
                <a:latin typeface="微软雅黑" pitchFamily="34" charset="-122"/>
                <a:ea typeface="微软雅黑" pitchFamily="34" charset="-122"/>
              </a:rPr>
              <a:t>一般关注</a:t>
            </a:r>
            <a:endParaRPr lang="zh-CN" altLang="en-US" b="1" dirty="0">
              <a:solidFill>
                <a:srgbClr val="FF0000"/>
              </a:solidFill>
              <a:effectLst>
                <a:outerShdw blurRad="50800" dist="38100" dir="5400000" algn="t" rotWithShape="0">
                  <a:prstClr val="black">
                    <a:alpha val="40000"/>
                  </a:prstClr>
                </a:outerShdw>
              </a:effectLst>
              <a:latin typeface="微软雅黑" pitchFamily="34" charset="-122"/>
              <a:ea typeface="微软雅黑" pitchFamily="34" charset="-122"/>
            </a:endParaRPr>
          </a:p>
        </p:txBody>
      </p:sp>
      <p:pic>
        <p:nvPicPr>
          <p:cNvPr id="28" name="Picture 2" descr="C:\Documents and Settings\luoyu\Application Data\Tencent\Users\68268491\QQ\WinTemp\RichOle\L$J2~50GAZI2U`S{VA(2(1U.jpg"/>
          <p:cNvPicPr>
            <a:picLocks noChangeArrowheads="1"/>
          </p:cNvPicPr>
          <p:nvPr/>
        </p:nvPicPr>
        <p:blipFill>
          <a:blip r:embed="rId11"/>
          <a:srcRect/>
          <a:stretch>
            <a:fillRect/>
          </a:stretch>
        </p:blipFill>
        <p:spPr bwMode="auto">
          <a:xfrm>
            <a:off x="3653976" y="2742876"/>
            <a:ext cx="3715200" cy="2786400"/>
          </a:xfrm>
          <a:prstGeom prst="rect">
            <a:avLst/>
          </a:prstGeom>
          <a:ln>
            <a:noFill/>
          </a:ln>
          <a:effectLst>
            <a:outerShdw blurRad="292100" dist="139700" dir="2700000" algn="tl" rotWithShape="0">
              <a:srgbClr val="333333">
                <a:alpha val="65000"/>
              </a:srgbClr>
            </a:outerShdw>
          </a:effectLst>
        </p:spPr>
      </p:pic>
      <p:sp>
        <p:nvSpPr>
          <p:cNvPr id="29" name="TextBox 28"/>
          <p:cNvSpPr txBox="1"/>
          <p:nvPr/>
        </p:nvSpPr>
        <p:spPr>
          <a:xfrm>
            <a:off x="4797408" y="5743590"/>
            <a:ext cx="1285884" cy="40011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zh-CN" altLang="en-US" b="1" dirty="0" smtClean="0">
                <a:solidFill>
                  <a:srgbClr val="FF0000"/>
                </a:solidFill>
                <a:effectLst/>
                <a:latin typeface="微软雅黑" pitchFamily="34" charset="-122"/>
                <a:ea typeface="微软雅黑" pitchFamily="34" charset="-122"/>
              </a:rPr>
              <a:t>植被遮挡</a:t>
            </a:r>
            <a:endParaRPr lang="zh-CN" altLang="en-US" b="1" dirty="0">
              <a:solidFill>
                <a:srgbClr val="FF0000"/>
              </a:solidFill>
              <a:effectLst/>
              <a:latin typeface="微软雅黑" pitchFamily="34" charset="-122"/>
              <a:ea typeface="微软雅黑" pitchFamily="34" charset="-122"/>
            </a:endParaRPr>
          </a:p>
        </p:txBody>
      </p:sp>
      <p:pic>
        <p:nvPicPr>
          <p:cNvPr id="30" name="图片 29" descr="1d1468f25d6b28bd80e9082383e379e1.jpg"/>
          <p:cNvPicPr>
            <a:picLocks/>
          </p:cNvPicPr>
          <p:nvPr/>
        </p:nvPicPr>
        <p:blipFill>
          <a:blip r:embed="rId12"/>
          <a:stretch>
            <a:fillRect/>
          </a:stretch>
        </p:blipFill>
        <p:spPr>
          <a:xfrm>
            <a:off x="3653976" y="2742876"/>
            <a:ext cx="3715200" cy="2786400"/>
          </a:xfrm>
          <a:prstGeom prst="rect">
            <a:avLst/>
          </a:prstGeom>
          <a:ln>
            <a:noFill/>
          </a:ln>
          <a:effectLst>
            <a:outerShdw blurRad="292100" dist="139700" dir="2700000" algn="tl" rotWithShape="0">
              <a:srgbClr val="333333">
                <a:alpha val="65000"/>
              </a:srgbClr>
            </a:outerShdw>
          </a:effectLst>
        </p:spPr>
      </p:pic>
      <p:sp>
        <p:nvSpPr>
          <p:cNvPr id="31" name="TextBox 30"/>
          <p:cNvSpPr txBox="1"/>
          <p:nvPr/>
        </p:nvSpPr>
        <p:spPr>
          <a:xfrm>
            <a:off x="4797408" y="5743590"/>
            <a:ext cx="1571636" cy="40011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zh-CN" altLang="en-US" b="1" dirty="0" smtClean="0">
                <a:solidFill>
                  <a:srgbClr val="FF0000"/>
                </a:solidFill>
                <a:effectLst/>
                <a:latin typeface="微软雅黑" pitchFamily="34" charset="-122"/>
                <a:ea typeface="微软雅黑" pitchFamily="34" charset="-122"/>
              </a:rPr>
              <a:t>建筑物遮挡</a:t>
            </a:r>
            <a:endParaRPr lang="zh-CN" altLang="en-US" b="1" dirty="0">
              <a:solidFill>
                <a:srgbClr val="FF0000"/>
              </a:solidFill>
              <a:effectLst/>
              <a:latin typeface="微软雅黑" pitchFamily="34" charset="-122"/>
              <a:ea typeface="微软雅黑" pitchFamily="34" charset="-122"/>
            </a:endParaRPr>
          </a:p>
        </p:txBody>
      </p:sp>
      <p:pic>
        <p:nvPicPr>
          <p:cNvPr id="32" name="Picture 4" descr="未命名"/>
          <p:cNvPicPr>
            <a:picLocks noChangeArrowheads="1"/>
          </p:cNvPicPr>
          <p:nvPr/>
        </p:nvPicPr>
        <p:blipFill>
          <a:blip r:embed="rId13"/>
          <a:srcRect/>
          <a:stretch>
            <a:fillRect/>
          </a:stretch>
        </p:blipFill>
        <p:spPr bwMode="auto">
          <a:xfrm>
            <a:off x="3654400" y="2743194"/>
            <a:ext cx="3715200" cy="2786400"/>
          </a:xfrm>
          <a:prstGeom prst="rect">
            <a:avLst/>
          </a:prstGeom>
          <a:ln>
            <a:noFill/>
          </a:ln>
          <a:effectLst>
            <a:outerShdw blurRad="292100" dist="139700" dir="2700000" algn="tl" rotWithShape="0">
              <a:srgbClr val="333333">
                <a:alpha val="65000"/>
              </a:srgbClr>
            </a:outerShdw>
          </a:effectLst>
        </p:spPr>
      </p:pic>
      <p:sp>
        <p:nvSpPr>
          <p:cNvPr id="33" name="TextBox 32"/>
          <p:cNvSpPr txBox="1"/>
          <p:nvPr/>
        </p:nvSpPr>
        <p:spPr>
          <a:xfrm>
            <a:off x="5083160" y="5743590"/>
            <a:ext cx="785818" cy="40011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zh-CN" altLang="en-US" b="1" dirty="0" smtClean="0">
                <a:solidFill>
                  <a:srgbClr val="FF0000"/>
                </a:solidFill>
                <a:effectLst/>
                <a:latin typeface="微软雅黑" pitchFamily="34" charset="-122"/>
                <a:ea typeface="微软雅黑" pitchFamily="34" charset="-122"/>
              </a:rPr>
              <a:t>灰尘</a:t>
            </a:r>
            <a:endParaRPr lang="zh-CN" altLang="en-US" b="1" dirty="0">
              <a:solidFill>
                <a:srgbClr val="FF0000"/>
              </a:solidFill>
              <a:effectLst/>
              <a:latin typeface="微软雅黑" pitchFamily="34" charset="-122"/>
              <a:ea typeface="微软雅黑" pitchFamily="34" charset="-122"/>
            </a:endParaRPr>
          </a:p>
        </p:txBody>
      </p:sp>
      <p:pic>
        <p:nvPicPr>
          <p:cNvPr id="34" name="Picture 4"/>
          <p:cNvPicPr>
            <a:picLocks noChangeArrowheads="1"/>
          </p:cNvPicPr>
          <p:nvPr/>
        </p:nvPicPr>
        <p:blipFill>
          <a:blip r:embed="rId14"/>
          <a:srcRect/>
          <a:stretch>
            <a:fillRect/>
          </a:stretch>
        </p:blipFill>
        <p:spPr bwMode="auto">
          <a:xfrm>
            <a:off x="3654400" y="2743194"/>
            <a:ext cx="3715200" cy="2786400"/>
          </a:xfrm>
          <a:prstGeom prst="rect">
            <a:avLst/>
          </a:prstGeom>
          <a:ln>
            <a:noFill/>
          </a:ln>
          <a:effectLst>
            <a:outerShdw blurRad="292100" dist="139700" dir="2700000" algn="tl" rotWithShape="0">
              <a:srgbClr val="333333">
                <a:alpha val="65000"/>
              </a:srgbClr>
            </a:outerShdw>
          </a:effectLst>
        </p:spPr>
      </p:pic>
      <p:sp>
        <p:nvSpPr>
          <p:cNvPr id="35" name="TextBox 34"/>
          <p:cNvSpPr txBox="1"/>
          <p:nvPr/>
        </p:nvSpPr>
        <p:spPr>
          <a:xfrm>
            <a:off x="4940284" y="5772108"/>
            <a:ext cx="1428760" cy="40011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zh-CN" altLang="en-US" b="1" dirty="0" smtClean="0">
                <a:solidFill>
                  <a:srgbClr val="FF0000"/>
                </a:solidFill>
                <a:effectLst/>
                <a:latin typeface="微软雅黑" pitchFamily="34" charset="-122"/>
                <a:ea typeface="微软雅黑" pitchFamily="34" charset="-122"/>
              </a:rPr>
              <a:t>落叶遮挡</a:t>
            </a:r>
            <a:endParaRPr lang="zh-CN" altLang="en-US" b="1" dirty="0">
              <a:solidFill>
                <a:srgbClr val="FF0000"/>
              </a:solidFill>
              <a:effectLst/>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2" name="Button20.wav"/>
                                        </p:tgtEl>
                                      </p:cMediaNode>
                                    </p:audio>
                                  </p:subTnLst>
                                </p:cTn>
                              </p:par>
                              <p:par>
                                <p:cTn id="15" presetID="53"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3.38425E-6 1.76367E-8 L -0.3067 -0.24361 " pathEditMode="relative" rAng="0" ptsTypes="AA">
                                      <p:cBhvr>
                                        <p:cTn id="23" dur="1000" fill="hold"/>
                                        <p:tgtEl>
                                          <p:spTgt spid="8"/>
                                        </p:tgtEl>
                                        <p:attrNameLst>
                                          <p:attrName>ppt_x</p:attrName>
                                          <p:attrName>ppt_y</p:attrName>
                                        </p:attrNameLst>
                                      </p:cBhvr>
                                      <p:rCtr x="-153" y="-122"/>
                                    </p:animMotion>
                                  </p:childTnLst>
                                </p:cTn>
                              </p:par>
                              <p:par>
                                <p:cTn id="24" presetID="6" presetClass="emph" presetSubtype="0" fill="hold" nodeType="withEffect">
                                  <p:stCondLst>
                                    <p:cond delay="0"/>
                                  </p:stCondLst>
                                  <p:childTnLst>
                                    <p:animScale>
                                      <p:cBhvr>
                                        <p:cTn id="25" dur="1000" fill="hold"/>
                                        <p:tgtEl>
                                          <p:spTgt spid="8"/>
                                        </p:tgtEl>
                                      </p:cBhvr>
                                      <p:by x="50000" y="50000"/>
                                    </p:animScale>
                                  </p:childTnLst>
                                </p:cTn>
                              </p:par>
                              <p:par>
                                <p:cTn id="26" presetID="37" presetClass="exit" presetSubtype="0" fill="hold" grpId="1" nodeType="withEffect">
                                  <p:stCondLst>
                                    <p:cond delay="0"/>
                                  </p:stCondLst>
                                  <p:childTnLst>
                                    <p:animEffect transition="out" filter="fade">
                                      <p:cBhvr>
                                        <p:cTn id="27" dur="1000"/>
                                        <p:tgtEl>
                                          <p:spTgt spid="11"/>
                                        </p:tgtEl>
                                      </p:cBhvr>
                                    </p:animEffect>
                                    <p:anim calcmode="lin" valueType="num">
                                      <p:cBhvr>
                                        <p:cTn id="28" dur="1000"/>
                                        <p:tgtEl>
                                          <p:spTgt spid="11"/>
                                        </p:tgtEl>
                                        <p:attrNameLst>
                                          <p:attrName>ppt_x</p:attrName>
                                        </p:attrNameLst>
                                      </p:cBhvr>
                                      <p:tavLst>
                                        <p:tav tm="0">
                                          <p:val>
                                            <p:strVal val="ppt_x"/>
                                          </p:val>
                                        </p:tav>
                                        <p:tav tm="100000">
                                          <p:val>
                                            <p:strVal val="ppt_x"/>
                                          </p:val>
                                        </p:tav>
                                      </p:tavLst>
                                    </p:anim>
                                    <p:anim calcmode="lin" valueType="num">
                                      <p:cBhvr>
                                        <p:cTn id="29" dur="100" decel="100000"/>
                                        <p:tgtEl>
                                          <p:spTgt spid="11"/>
                                        </p:tgtEl>
                                        <p:attrNameLst>
                                          <p:attrName>ppt_y</p:attrName>
                                        </p:attrNameLst>
                                      </p:cBhvr>
                                      <p:tavLst>
                                        <p:tav tm="0">
                                          <p:val>
                                            <p:strVal val="ppt_y"/>
                                          </p:val>
                                        </p:tav>
                                        <p:tav tm="100000">
                                          <p:val>
                                            <p:strVal val="ppt_y-.03"/>
                                          </p:val>
                                        </p:tav>
                                      </p:tavLst>
                                    </p:anim>
                                    <p:anim calcmode="lin" valueType="num">
                                      <p:cBhvr>
                                        <p:cTn id="30" dur="900" accel="100000">
                                          <p:stCondLst>
                                            <p:cond delay="100"/>
                                          </p:stCondLst>
                                        </p:cTn>
                                        <p:tgtEl>
                                          <p:spTgt spid="11"/>
                                        </p:tgtEl>
                                        <p:attrNameLst>
                                          <p:attrName>ppt_y</p:attrName>
                                        </p:attrNameLst>
                                      </p:cBhvr>
                                      <p:tavLst>
                                        <p:tav tm="0">
                                          <p:val>
                                            <p:strVal val="ppt_y"/>
                                          </p:val>
                                        </p:tav>
                                        <p:tav tm="100000">
                                          <p:val>
                                            <p:strVal val="ppt_y+1"/>
                                          </p:val>
                                        </p:tav>
                                      </p:tavLst>
                                    </p:anim>
                                    <p:set>
                                      <p:cBhvr>
                                        <p:cTn id="31" dur="1" fill="hold">
                                          <p:stCondLst>
                                            <p:cond delay="999"/>
                                          </p:stCondLst>
                                        </p:cTn>
                                        <p:tgtEl>
                                          <p:spTgt spid="11"/>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subTnLst>
                                    <p:audio>
                                      <p:cMediaNode>
                                        <p:cTn display="0" masterRel="sameClick">
                                          <p:stCondLst>
                                            <p:cond evt="begin" delay="0">
                                              <p:tn val="34"/>
                                            </p:cond>
                                          </p:stCondLst>
                                          <p:endCondLst>
                                            <p:cond evt="onStopAudio" delay="0">
                                              <p:tgtEl>
                                                <p:sldTgt/>
                                              </p:tgtEl>
                                            </p:cond>
                                          </p:endCondLst>
                                        </p:cTn>
                                        <p:tgtEl>
                                          <p:sndTgt r:embed="rId2" name="Button20.wav"/>
                                        </p:tgtEl>
                                      </p:cMediaNode>
                                    </p:audio>
                                  </p:subTnLst>
                                </p:cTn>
                              </p:par>
                              <p:par>
                                <p:cTn id="39" presetID="53"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0" presetClass="path" presetSubtype="0" accel="50000" decel="50000" fill="hold" nodeType="clickEffect">
                                  <p:stCondLst>
                                    <p:cond delay="0"/>
                                  </p:stCondLst>
                                  <p:childTnLst>
                                    <p:animMotion origin="layout" path="M 3.38425E-6 -1.35802E-6 L -0.12016 -0.24471 " pathEditMode="relative" rAng="0" ptsTypes="AA">
                                      <p:cBhvr>
                                        <p:cTn id="47" dur="1000" fill="hold"/>
                                        <p:tgtEl>
                                          <p:spTgt spid="10"/>
                                        </p:tgtEl>
                                        <p:attrNameLst>
                                          <p:attrName>ppt_x</p:attrName>
                                          <p:attrName>ppt_y</p:attrName>
                                        </p:attrNameLst>
                                      </p:cBhvr>
                                      <p:rCtr x="-60" y="-122"/>
                                    </p:animMotion>
                                  </p:childTnLst>
                                </p:cTn>
                              </p:par>
                              <p:par>
                                <p:cTn id="48" presetID="6" presetClass="emph" presetSubtype="0" fill="hold" nodeType="withEffect">
                                  <p:stCondLst>
                                    <p:cond delay="0"/>
                                  </p:stCondLst>
                                  <p:childTnLst>
                                    <p:animScale>
                                      <p:cBhvr>
                                        <p:cTn id="49" dur="1000" fill="hold"/>
                                        <p:tgtEl>
                                          <p:spTgt spid="10"/>
                                        </p:tgtEl>
                                      </p:cBhvr>
                                      <p:by x="50000" y="50000"/>
                                    </p:animScale>
                                  </p:childTnLst>
                                </p:cTn>
                              </p:par>
                              <p:par>
                                <p:cTn id="50" presetID="37" presetClass="exit" presetSubtype="0" fill="hold" grpId="1" nodeType="withEffect">
                                  <p:stCondLst>
                                    <p:cond delay="0"/>
                                  </p:stCondLst>
                                  <p:childTnLst>
                                    <p:animEffect transition="out" filter="fade">
                                      <p:cBhvr>
                                        <p:cTn id="51" dur="1000"/>
                                        <p:tgtEl>
                                          <p:spTgt spid="12"/>
                                        </p:tgtEl>
                                      </p:cBhvr>
                                    </p:animEffect>
                                    <p:anim calcmode="lin" valueType="num">
                                      <p:cBhvr>
                                        <p:cTn id="52" dur="1000"/>
                                        <p:tgtEl>
                                          <p:spTgt spid="12"/>
                                        </p:tgtEl>
                                        <p:attrNameLst>
                                          <p:attrName>ppt_x</p:attrName>
                                        </p:attrNameLst>
                                      </p:cBhvr>
                                      <p:tavLst>
                                        <p:tav tm="0">
                                          <p:val>
                                            <p:strVal val="ppt_x"/>
                                          </p:val>
                                        </p:tav>
                                        <p:tav tm="100000">
                                          <p:val>
                                            <p:strVal val="ppt_x"/>
                                          </p:val>
                                        </p:tav>
                                      </p:tavLst>
                                    </p:anim>
                                    <p:anim calcmode="lin" valueType="num">
                                      <p:cBhvr>
                                        <p:cTn id="53" dur="100" decel="100000"/>
                                        <p:tgtEl>
                                          <p:spTgt spid="12"/>
                                        </p:tgtEl>
                                        <p:attrNameLst>
                                          <p:attrName>ppt_y</p:attrName>
                                        </p:attrNameLst>
                                      </p:cBhvr>
                                      <p:tavLst>
                                        <p:tav tm="0">
                                          <p:val>
                                            <p:strVal val="ppt_y"/>
                                          </p:val>
                                        </p:tav>
                                        <p:tav tm="100000">
                                          <p:val>
                                            <p:strVal val="ppt_y-.03"/>
                                          </p:val>
                                        </p:tav>
                                      </p:tavLst>
                                    </p:anim>
                                    <p:anim calcmode="lin" valueType="num">
                                      <p:cBhvr>
                                        <p:cTn id="54" dur="900" accel="100000">
                                          <p:stCondLst>
                                            <p:cond delay="100"/>
                                          </p:stCondLst>
                                        </p:cTn>
                                        <p:tgtEl>
                                          <p:spTgt spid="12"/>
                                        </p:tgtEl>
                                        <p:attrNameLst>
                                          <p:attrName>ppt_y</p:attrName>
                                        </p:attrNameLst>
                                      </p:cBhvr>
                                      <p:tavLst>
                                        <p:tav tm="0">
                                          <p:val>
                                            <p:strVal val="ppt_y"/>
                                          </p:val>
                                        </p:tav>
                                        <p:tav tm="100000">
                                          <p:val>
                                            <p:strVal val="ppt_y+1"/>
                                          </p:val>
                                        </p:tav>
                                      </p:tavLst>
                                    </p:anim>
                                    <p:set>
                                      <p:cBhvr>
                                        <p:cTn id="55" dur="1" fill="hold">
                                          <p:stCondLst>
                                            <p:cond delay="999"/>
                                          </p:stCondLst>
                                        </p:cTn>
                                        <p:tgtEl>
                                          <p:spTgt spid="12"/>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53" presetClass="entr" presetSubtype="0"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Effect transition="in" filter="fade">
                                      <p:cBhvr>
                                        <p:cTn id="62" dur="500"/>
                                        <p:tgtEl>
                                          <p:spTgt spid="13"/>
                                        </p:tgtEl>
                                      </p:cBhvr>
                                    </p:animEffect>
                                  </p:childTnLst>
                                  <p:subTnLst>
                                    <p:audio>
                                      <p:cMediaNode>
                                        <p:cTn display="0" masterRel="sameClick">
                                          <p:stCondLst>
                                            <p:cond evt="begin" delay="0">
                                              <p:tn val="58"/>
                                            </p:cond>
                                          </p:stCondLst>
                                          <p:endCondLst>
                                            <p:cond evt="onStopAudio" delay="0">
                                              <p:tgtEl>
                                                <p:sldTgt/>
                                              </p:tgtEl>
                                            </p:cond>
                                          </p:endCondLst>
                                        </p:cTn>
                                        <p:tgtEl>
                                          <p:sndTgt r:embed="rId2" name="Button20.wav"/>
                                        </p:tgtEl>
                                      </p:cMediaNode>
                                    </p:audio>
                                  </p:subTnLst>
                                </p:cTn>
                              </p:par>
                              <p:par>
                                <p:cTn id="63" presetID="53" presetClass="entr" presetSubtype="0"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p:cTn id="65" dur="500" fill="hold"/>
                                        <p:tgtEl>
                                          <p:spTgt spid="14"/>
                                        </p:tgtEl>
                                        <p:attrNameLst>
                                          <p:attrName>ppt_w</p:attrName>
                                        </p:attrNameLst>
                                      </p:cBhvr>
                                      <p:tavLst>
                                        <p:tav tm="0">
                                          <p:val>
                                            <p:fltVal val="0"/>
                                          </p:val>
                                        </p:tav>
                                        <p:tav tm="100000">
                                          <p:val>
                                            <p:strVal val="#ppt_w"/>
                                          </p:val>
                                        </p:tav>
                                      </p:tavLst>
                                    </p:anim>
                                    <p:anim calcmode="lin" valueType="num">
                                      <p:cBhvr>
                                        <p:cTn id="66" dur="500" fill="hold"/>
                                        <p:tgtEl>
                                          <p:spTgt spid="14"/>
                                        </p:tgtEl>
                                        <p:attrNameLst>
                                          <p:attrName>ppt_h</p:attrName>
                                        </p:attrNameLst>
                                      </p:cBhvr>
                                      <p:tavLst>
                                        <p:tav tm="0">
                                          <p:val>
                                            <p:fltVal val="0"/>
                                          </p:val>
                                        </p:tav>
                                        <p:tav tm="100000">
                                          <p:val>
                                            <p:strVal val="#ppt_h"/>
                                          </p:val>
                                        </p:tav>
                                      </p:tavLst>
                                    </p:anim>
                                    <p:animEffect transition="in" filter="fade">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0" presetClass="path" presetSubtype="0" accel="50000" decel="50000" fill="hold" nodeType="clickEffect">
                                  <p:stCondLst>
                                    <p:cond delay="0"/>
                                  </p:stCondLst>
                                  <p:childTnLst>
                                    <p:animMotion origin="layout" path="M 3.38425E-6 -1.35802E-6 L 0.06933 -0.24471 " pathEditMode="relative" rAng="0" ptsTypes="AA">
                                      <p:cBhvr>
                                        <p:cTn id="71" dur="1000" fill="hold"/>
                                        <p:tgtEl>
                                          <p:spTgt spid="13"/>
                                        </p:tgtEl>
                                        <p:attrNameLst>
                                          <p:attrName>ppt_x</p:attrName>
                                          <p:attrName>ppt_y</p:attrName>
                                        </p:attrNameLst>
                                      </p:cBhvr>
                                      <p:rCtr x="35" y="-122"/>
                                    </p:animMotion>
                                  </p:childTnLst>
                                </p:cTn>
                              </p:par>
                              <p:par>
                                <p:cTn id="72" presetID="6" presetClass="emph" presetSubtype="0" fill="hold" nodeType="withEffect">
                                  <p:stCondLst>
                                    <p:cond delay="0"/>
                                  </p:stCondLst>
                                  <p:childTnLst>
                                    <p:animScale>
                                      <p:cBhvr>
                                        <p:cTn id="73" dur="1000" fill="hold"/>
                                        <p:tgtEl>
                                          <p:spTgt spid="13"/>
                                        </p:tgtEl>
                                      </p:cBhvr>
                                      <p:by x="50000" y="50000"/>
                                    </p:animScale>
                                  </p:childTnLst>
                                </p:cTn>
                              </p:par>
                              <p:par>
                                <p:cTn id="74" presetID="37" presetClass="exit" presetSubtype="0" fill="hold" grpId="1" nodeType="withEffect">
                                  <p:stCondLst>
                                    <p:cond delay="0"/>
                                  </p:stCondLst>
                                  <p:childTnLst>
                                    <p:animEffect transition="out" filter="fade">
                                      <p:cBhvr>
                                        <p:cTn id="75" dur="1000"/>
                                        <p:tgtEl>
                                          <p:spTgt spid="14"/>
                                        </p:tgtEl>
                                      </p:cBhvr>
                                    </p:animEffect>
                                    <p:anim calcmode="lin" valueType="num">
                                      <p:cBhvr>
                                        <p:cTn id="76" dur="1000"/>
                                        <p:tgtEl>
                                          <p:spTgt spid="14"/>
                                        </p:tgtEl>
                                        <p:attrNameLst>
                                          <p:attrName>ppt_x</p:attrName>
                                        </p:attrNameLst>
                                      </p:cBhvr>
                                      <p:tavLst>
                                        <p:tav tm="0">
                                          <p:val>
                                            <p:strVal val="ppt_x"/>
                                          </p:val>
                                        </p:tav>
                                        <p:tav tm="100000">
                                          <p:val>
                                            <p:strVal val="ppt_x"/>
                                          </p:val>
                                        </p:tav>
                                      </p:tavLst>
                                    </p:anim>
                                    <p:anim calcmode="lin" valueType="num">
                                      <p:cBhvr>
                                        <p:cTn id="77" dur="100" decel="100000"/>
                                        <p:tgtEl>
                                          <p:spTgt spid="14"/>
                                        </p:tgtEl>
                                        <p:attrNameLst>
                                          <p:attrName>ppt_y</p:attrName>
                                        </p:attrNameLst>
                                      </p:cBhvr>
                                      <p:tavLst>
                                        <p:tav tm="0">
                                          <p:val>
                                            <p:strVal val="ppt_y"/>
                                          </p:val>
                                        </p:tav>
                                        <p:tav tm="100000">
                                          <p:val>
                                            <p:strVal val="ppt_y-.03"/>
                                          </p:val>
                                        </p:tav>
                                      </p:tavLst>
                                    </p:anim>
                                    <p:anim calcmode="lin" valueType="num">
                                      <p:cBhvr>
                                        <p:cTn id="78" dur="900" accel="100000">
                                          <p:stCondLst>
                                            <p:cond delay="100"/>
                                          </p:stCondLst>
                                        </p:cTn>
                                        <p:tgtEl>
                                          <p:spTgt spid="14"/>
                                        </p:tgtEl>
                                        <p:attrNameLst>
                                          <p:attrName>ppt_y</p:attrName>
                                        </p:attrNameLst>
                                      </p:cBhvr>
                                      <p:tavLst>
                                        <p:tav tm="0">
                                          <p:val>
                                            <p:strVal val="ppt_y"/>
                                          </p:val>
                                        </p:tav>
                                        <p:tav tm="100000">
                                          <p:val>
                                            <p:strVal val="ppt_y+1"/>
                                          </p:val>
                                        </p:tav>
                                      </p:tavLst>
                                    </p:anim>
                                    <p:set>
                                      <p:cBhvr>
                                        <p:cTn id="79" dur="1" fill="hold">
                                          <p:stCondLst>
                                            <p:cond delay="999"/>
                                          </p:stCondLst>
                                        </p:cTn>
                                        <p:tgtEl>
                                          <p:spTgt spid="14"/>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53" presetClass="entr" presetSubtype="0" fill="hold" nodeType="clickEffect">
                                  <p:stCondLst>
                                    <p:cond delay="0"/>
                                  </p:stCondLst>
                                  <p:childTnLst>
                                    <p:set>
                                      <p:cBhvr>
                                        <p:cTn id="83" dur="1" fill="hold">
                                          <p:stCondLst>
                                            <p:cond delay="0"/>
                                          </p:stCondLst>
                                        </p:cTn>
                                        <p:tgtEl>
                                          <p:spTgt spid="15"/>
                                        </p:tgtEl>
                                        <p:attrNameLst>
                                          <p:attrName>style.visibility</p:attrName>
                                        </p:attrNameLst>
                                      </p:cBhvr>
                                      <p:to>
                                        <p:strVal val="visible"/>
                                      </p:to>
                                    </p:set>
                                    <p:anim calcmode="lin" valueType="num">
                                      <p:cBhvr>
                                        <p:cTn id="84" dur="500" fill="hold"/>
                                        <p:tgtEl>
                                          <p:spTgt spid="15"/>
                                        </p:tgtEl>
                                        <p:attrNameLst>
                                          <p:attrName>ppt_w</p:attrName>
                                        </p:attrNameLst>
                                      </p:cBhvr>
                                      <p:tavLst>
                                        <p:tav tm="0">
                                          <p:val>
                                            <p:fltVal val="0"/>
                                          </p:val>
                                        </p:tav>
                                        <p:tav tm="100000">
                                          <p:val>
                                            <p:strVal val="#ppt_w"/>
                                          </p:val>
                                        </p:tav>
                                      </p:tavLst>
                                    </p:anim>
                                    <p:anim calcmode="lin" valueType="num">
                                      <p:cBhvr>
                                        <p:cTn id="85" dur="500" fill="hold"/>
                                        <p:tgtEl>
                                          <p:spTgt spid="15"/>
                                        </p:tgtEl>
                                        <p:attrNameLst>
                                          <p:attrName>ppt_h</p:attrName>
                                        </p:attrNameLst>
                                      </p:cBhvr>
                                      <p:tavLst>
                                        <p:tav tm="0">
                                          <p:val>
                                            <p:fltVal val="0"/>
                                          </p:val>
                                        </p:tav>
                                        <p:tav tm="100000">
                                          <p:val>
                                            <p:strVal val="#ppt_h"/>
                                          </p:val>
                                        </p:tav>
                                      </p:tavLst>
                                    </p:anim>
                                    <p:animEffect transition="in" filter="fade">
                                      <p:cBhvr>
                                        <p:cTn id="86" dur="500"/>
                                        <p:tgtEl>
                                          <p:spTgt spid="15"/>
                                        </p:tgtEl>
                                      </p:cBhvr>
                                    </p:animEffect>
                                  </p:childTnLst>
                                  <p:subTnLst>
                                    <p:audio>
                                      <p:cMediaNode>
                                        <p:cTn display="0" masterRel="sameClick">
                                          <p:stCondLst>
                                            <p:cond evt="begin" delay="0">
                                              <p:tn val="82"/>
                                            </p:cond>
                                          </p:stCondLst>
                                          <p:endCondLst>
                                            <p:cond evt="onStopAudio" delay="0">
                                              <p:tgtEl>
                                                <p:sldTgt/>
                                              </p:tgtEl>
                                            </p:cond>
                                          </p:endCondLst>
                                        </p:cTn>
                                        <p:tgtEl>
                                          <p:sndTgt r:embed="rId2" name="Button20.wav"/>
                                        </p:tgtEl>
                                      </p:cMediaNode>
                                    </p:audio>
                                  </p:subTnLst>
                                </p:cTn>
                              </p:par>
                              <p:par>
                                <p:cTn id="87" presetID="53" presetClass="entr" presetSubtype="0" fill="hold" grpId="0" nodeType="with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p:cTn id="89" dur="500" fill="hold"/>
                                        <p:tgtEl>
                                          <p:spTgt spid="16"/>
                                        </p:tgtEl>
                                        <p:attrNameLst>
                                          <p:attrName>ppt_w</p:attrName>
                                        </p:attrNameLst>
                                      </p:cBhvr>
                                      <p:tavLst>
                                        <p:tav tm="0">
                                          <p:val>
                                            <p:fltVal val="0"/>
                                          </p:val>
                                        </p:tav>
                                        <p:tav tm="100000">
                                          <p:val>
                                            <p:strVal val="#ppt_w"/>
                                          </p:val>
                                        </p:tav>
                                      </p:tavLst>
                                    </p:anim>
                                    <p:anim calcmode="lin" valueType="num">
                                      <p:cBhvr>
                                        <p:cTn id="90" dur="500" fill="hold"/>
                                        <p:tgtEl>
                                          <p:spTgt spid="16"/>
                                        </p:tgtEl>
                                        <p:attrNameLst>
                                          <p:attrName>ppt_h</p:attrName>
                                        </p:attrNameLst>
                                      </p:cBhvr>
                                      <p:tavLst>
                                        <p:tav tm="0">
                                          <p:val>
                                            <p:fltVal val="0"/>
                                          </p:val>
                                        </p:tav>
                                        <p:tav tm="100000">
                                          <p:val>
                                            <p:strVal val="#ppt_h"/>
                                          </p:val>
                                        </p:tav>
                                      </p:tavLst>
                                    </p:anim>
                                    <p:animEffect transition="in" filter="fade">
                                      <p:cBhvr>
                                        <p:cTn id="91" dur="500"/>
                                        <p:tgtEl>
                                          <p:spTgt spid="16"/>
                                        </p:tgtEl>
                                      </p:cBhvr>
                                    </p:animEffect>
                                  </p:childTnLst>
                                </p:cTn>
                              </p:par>
                            </p:childTnLst>
                          </p:cTn>
                        </p:par>
                      </p:childTnLst>
                    </p:cTn>
                  </p:par>
                  <p:par>
                    <p:cTn id="92" fill="hold">
                      <p:stCondLst>
                        <p:cond delay="indefinite"/>
                      </p:stCondLst>
                      <p:childTnLst>
                        <p:par>
                          <p:cTn id="93" fill="hold">
                            <p:stCondLst>
                              <p:cond delay="0"/>
                            </p:stCondLst>
                            <p:childTnLst>
                              <p:par>
                                <p:cTn id="94" presetID="0" presetClass="path" presetSubtype="0" accel="50000" decel="50000" fill="hold" nodeType="clickEffect">
                                  <p:stCondLst>
                                    <p:cond delay="0"/>
                                  </p:stCondLst>
                                  <p:childTnLst>
                                    <p:animMotion origin="layout" path="M 3.38425E-6 -1.35802E-6 L 0.25969 -0.24471 " pathEditMode="relative" rAng="0" ptsTypes="AA">
                                      <p:cBhvr>
                                        <p:cTn id="95" dur="1000" fill="hold"/>
                                        <p:tgtEl>
                                          <p:spTgt spid="15"/>
                                        </p:tgtEl>
                                        <p:attrNameLst>
                                          <p:attrName>ppt_x</p:attrName>
                                          <p:attrName>ppt_y</p:attrName>
                                        </p:attrNameLst>
                                      </p:cBhvr>
                                      <p:rCtr x="130" y="-122"/>
                                    </p:animMotion>
                                  </p:childTnLst>
                                </p:cTn>
                              </p:par>
                              <p:par>
                                <p:cTn id="96" presetID="6" presetClass="emph" presetSubtype="0" fill="hold" nodeType="withEffect">
                                  <p:stCondLst>
                                    <p:cond delay="0"/>
                                  </p:stCondLst>
                                  <p:childTnLst>
                                    <p:animScale>
                                      <p:cBhvr>
                                        <p:cTn id="97" dur="1000" fill="hold"/>
                                        <p:tgtEl>
                                          <p:spTgt spid="15"/>
                                        </p:tgtEl>
                                      </p:cBhvr>
                                      <p:by x="50000" y="50000"/>
                                    </p:animScale>
                                  </p:childTnLst>
                                </p:cTn>
                              </p:par>
                              <p:par>
                                <p:cTn id="98" presetID="37" presetClass="exit" presetSubtype="0" fill="hold" grpId="1" nodeType="withEffect">
                                  <p:stCondLst>
                                    <p:cond delay="0"/>
                                  </p:stCondLst>
                                  <p:childTnLst>
                                    <p:animEffect transition="out" filter="fade">
                                      <p:cBhvr>
                                        <p:cTn id="99" dur="1000"/>
                                        <p:tgtEl>
                                          <p:spTgt spid="16"/>
                                        </p:tgtEl>
                                      </p:cBhvr>
                                    </p:animEffect>
                                    <p:anim calcmode="lin" valueType="num">
                                      <p:cBhvr>
                                        <p:cTn id="100" dur="1000"/>
                                        <p:tgtEl>
                                          <p:spTgt spid="16"/>
                                        </p:tgtEl>
                                        <p:attrNameLst>
                                          <p:attrName>ppt_x</p:attrName>
                                        </p:attrNameLst>
                                      </p:cBhvr>
                                      <p:tavLst>
                                        <p:tav tm="0">
                                          <p:val>
                                            <p:strVal val="ppt_x"/>
                                          </p:val>
                                        </p:tav>
                                        <p:tav tm="100000">
                                          <p:val>
                                            <p:strVal val="ppt_x"/>
                                          </p:val>
                                        </p:tav>
                                      </p:tavLst>
                                    </p:anim>
                                    <p:anim calcmode="lin" valueType="num">
                                      <p:cBhvr>
                                        <p:cTn id="101" dur="100" decel="100000"/>
                                        <p:tgtEl>
                                          <p:spTgt spid="16"/>
                                        </p:tgtEl>
                                        <p:attrNameLst>
                                          <p:attrName>ppt_y</p:attrName>
                                        </p:attrNameLst>
                                      </p:cBhvr>
                                      <p:tavLst>
                                        <p:tav tm="0">
                                          <p:val>
                                            <p:strVal val="ppt_y"/>
                                          </p:val>
                                        </p:tav>
                                        <p:tav tm="100000">
                                          <p:val>
                                            <p:strVal val="ppt_y-.03"/>
                                          </p:val>
                                        </p:tav>
                                      </p:tavLst>
                                    </p:anim>
                                    <p:anim calcmode="lin" valueType="num">
                                      <p:cBhvr>
                                        <p:cTn id="102" dur="900" accel="100000">
                                          <p:stCondLst>
                                            <p:cond delay="100"/>
                                          </p:stCondLst>
                                        </p:cTn>
                                        <p:tgtEl>
                                          <p:spTgt spid="16"/>
                                        </p:tgtEl>
                                        <p:attrNameLst>
                                          <p:attrName>ppt_y</p:attrName>
                                        </p:attrNameLst>
                                      </p:cBhvr>
                                      <p:tavLst>
                                        <p:tav tm="0">
                                          <p:val>
                                            <p:strVal val="ppt_y"/>
                                          </p:val>
                                        </p:tav>
                                        <p:tav tm="100000">
                                          <p:val>
                                            <p:strVal val="ppt_y+1"/>
                                          </p:val>
                                        </p:tav>
                                      </p:tavLst>
                                    </p:anim>
                                    <p:set>
                                      <p:cBhvr>
                                        <p:cTn id="103" dur="1" fill="hold">
                                          <p:stCondLst>
                                            <p:cond delay="999"/>
                                          </p:stCondLst>
                                        </p:cTn>
                                        <p:tgtEl>
                                          <p:spTgt spid="16"/>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40" presetClass="entr" presetSubtype="0" fill="hold" grpId="0" nodeType="clickEffect">
                                  <p:stCondLst>
                                    <p:cond delay="0"/>
                                  </p:stCondLst>
                                  <p:iterate type="lt">
                                    <p:tmPct val="10000"/>
                                  </p:iterate>
                                  <p:childTnLst>
                                    <p:set>
                                      <p:cBhvr>
                                        <p:cTn id="107" dur="1" fill="hold">
                                          <p:stCondLst>
                                            <p:cond delay="0"/>
                                          </p:stCondLst>
                                        </p:cTn>
                                        <p:tgtEl>
                                          <p:spTgt spid="9"/>
                                        </p:tgtEl>
                                        <p:attrNameLst>
                                          <p:attrName>style.visibility</p:attrName>
                                        </p:attrNameLst>
                                      </p:cBhvr>
                                      <p:to>
                                        <p:strVal val="visible"/>
                                      </p:to>
                                    </p:set>
                                    <p:animEffect transition="in" filter="fade">
                                      <p:cBhvr>
                                        <p:cTn id="108" dur="1000"/>
                                        <p:tgtEl>
                                          <p:spTgt spid="9"/>
                                        </p:tgtEl>
                                      </p:cBhvr>
                                    </p:animEffect>
                                    <p:anim calcmode="lin" valueType="num">
                                      <p:cBhvr>
                                        <p:cTn id="109" dur="1000" fill="hold"/>
                                        <p:tgtEl>
                                          <p:spTgt spid="9"/>
                                        </p:tgtEl>
                                        <p:attrNameLst>
                                          <p:attrName>ppt_x</p:attrName>
                                        </p:attrNameLst>
                                      </p:cBhvr>
                                      <p:tavLst>
                                        <p:tav tm="0">
                                          <p:val>
                                            <p:strVal val="#ppt_x-.1"/>
                                          </p:val>
                                        </p:tav>
                                        <p:tav tm="100000">
                                          <p:val>
                                            <p:strVal val="#ppt_x"/>
                                          </p:val>
                                        </p:tav>
                                      </p:tavLst>
                                    </p:anim>
                                    <p:anim calcmode="lin" valueType="num">
                                      <p:cBhvr>
                                        <p:cTn id="11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nodeType="click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left)">
                                      <p:cBhvr>
                                        <p:cTn id="115" dur="500"/>
                                        <p:tgtEl>
                                          <p:spTgt spid="17"/>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0" fill="hold" nodeType="clickEffect">
                                  <p:stCondLst>
                                    <p:cond delay="0"/>
                                  </p:stCondLst>
                                  <p:childTnLst>
                                    <p:set>
                                      <p:cBhvr>
                                        <p:cTn id="119" dur="1" fill="hold">
                                          <p:stCondLst>
                                            <p:cond delay="0"/>
                                          </p:stCondLst>
                                        </p:cTn>
                                        <p:tgtEl>
                                          <p:spTgt spid="19"/>
                                        </p:tgtEl>
                                        <p:attrNameLst>
                                          <p:attrName>style.visibility</p:attrName>
                                        </p:attrNameLst>
                                      </p:cBhvr>
                                      <p:to>
                                        <p:strVal val="visible"/>
                                      </p:to>
                                    </p:set>
                                    <p:anim calcmode="lin" valueType="num">
                                      <p:cBhvr>
                                        <p:cTn id="120" dur="500" fill="hold"/>
                                        <p:tgtEl>
                                          <p:spTgt spid="19"/>
                                        </p:tgtEl>
                                        <p:attrNameLst>
                                          <p:attrName>ppt_w</p:attrName>
                                        </p:attrNameLst>
                                      </p:cBhvr>
                                      <p:tavLst>
                                        <p:tav tm="0">
                                          <p:val>
                                            <p:fltVal val="0"/>
                                          </p:val>
                                        </p:tav>
                                        <p:tav tm="100000">
                                          <p:val>
                                            <p:strVal val="#ppt_w"/>
                                          </p:val>
                                        </p:tav>
                                      </p:tavLst>
                                    </p:anim>
                                    <p:anim calcmode="lin" valueType="num">
                                      <p:cBhvr>
                                        <p:cTn id="121" dur="500" fill="hold"/>
                                        <p:tgtEl>
                                          <p:spTgt spid="19"/>
                                        </p:tgtEl>
                                        <p:attrNameLst>
                                          <p:attrName>ppt_h</p:attrName>
                                        </p:attrNameLst>
                                      </p:cBhvr>
                                      <p:tavLst>
                                        <p:tav tm="0">
                                          <p:val>
                                            <p:fltVal val="0"/>
                                          </p:val>
                                        </p:tav>
                                        <p:tav tm="100000">
                                          <p:val>
                                            <p:strVal val="#ppt_h"/>
                                          </p:val>
                                        </p:tav>
                                      </p:tavLst>
                                    </p:anim>
                                    <p:animEffect transition="in" filter="fade">
                                      <p:cBhvr>
                                        <p:cTn id="122" dur="500"/>
                                        <p:tgtEl>
                                          <p:spTgt spid="19"/>
                                        </p:tgtEl>
                                      </p:cBhvr>
                                    </p:animEffect>
                                  </p:childTnLst>
                                  <p:subTnLst>
                                    <p:audio>
                                      <p:cMediaNode>
                                        <p:cTn display="0" masterRel="sameClick">
                                          <p:stCondLst>
                                            <p:cond evt="begin" delay="0">
                                              <p:tn val="118"/>
                                            </p:cond>
                                          </p:stCondLst>
                                          <p:endCondLst>
                                            <p:cond evt="onStopAudio" delay="0">
                                              <p:tgtEl>
                                                <p:sldTgt/>
                                              </p:tgtEl>
                                            </p:cond>
                                          </p:endCondLst>
                                        </p:cTn>
                                        <p:tgtEl>
                                          <p:sndTgt r:embed="rId2" name="Button20.wav"/>
                                        </p:tgtEl>
                                      </p:cMediaNode>
                                    </p:audio>
                                  </p:subTnLst>
                                </p:cTn>
                              </p:par>
                              <p:par>
                                <p:cTn id="123" presetID="53" presetClass="entr" presetSubtype="0" fill="hold" grpId="0" nodeType="withEffect">
                                  <p:stCondLst>
                                    <p:cond delay="0"/>
                                  </p:stCondLst>
                                  <p:childTnLst>
                                    <p:set>
                                      <p:cBhvr>
                                        <p:cTn id="124" dur="1" fill="hold">
                                          <p:stCondLst>
                                            <p:cond delay="0"/>
                                          </p:stCondLst>
                                        </p:cTn>
                                        <p:tgtEl>
                                          <p:spTgt spid="20"/>
                                        </p:tgtEl>
                                        <p:attrNameLst>
                                          <p:attrName>style.visibility</p:attrName>
                                        </p:attrNameLst>
                                      </p:cBhvr>
                                      <p:to>
                                        <p:strVal val="visible"/>
                                      </p:to>
                                    </p:set>
                                    <p:anim calcmode="lin" valueType="num">
                                      <p:cBhvr>
                                        <p:cTn id="125" dur="500" fill="hold"/>
                                        <p:tgtEl>
                                          <p:spTgt spid="20"/>
                                        </p:tgtEl>
                                        <p:attrNameLst>
                                          <p:attrName>ppt_w</p:attrName>
                                        </p:attrNameLst>
                                      </p:cBhvr>
                                      <p:tavLst>
                                        <p:tav tm="0">
                                          <p:val>
                                            <p:fltVal val="0"/>
                                          </p:val>
                                        </p:tav>
                                        <p:tav tm="100000">
                                          <p:val>
                                            <p:strVal val="#ppt_w"/>
                                          </p:val>
                                        </p:tav>
                                      </p:tavLst>
                                    </p:anim>
                                    <p:anim calcmode="lin" valueType="num">
                                      <p:cBhvr>
                                        <p:cTn id="126" dur="500" fill="hold"/>
                                        <p:tgtEl>
                                          <p:spTgt spid="20"/>
                                        </p:tgtEl>
                                        <p:attrNameLst>
                                          <p:attrName>ppt_h</p:attrName>
                                        </p:attrNameLst>
                                      </p:cBhvr>
                                      <p:tavLst>
                                        <p:tav tm="0">
                                          <p:val>
                                            <p:fltVal val="0"/>
                                          </p:val>
                                        </p:tav>
                                        <p:tav tm="100000">
                                          <p:val>
                                            <p:strVal val="#ppt_h"/>
                                          </p:val>
                                        </p:tav>
                                      </p:tavLst>
                                    </p:anim>
                                    <p:animEffect transition="in" filter="fade">
                                      <p:cBhvr>
                                        <p:cTn id="127" dur="500"/>
                                        <p:tgtEl>
                                          <p:spTgt spid="20"/>
                                        </p:tgtEl>
                                      </p:cBhvr>
                                    </p:animEffect>
                                  </p:childTnLst>
                                </p:cTn>
                              </p:par>
                            </p:childTnLst>
                          </p:cTn>
                        </p:par>
                      </p:childTnLst>
                    </p:cTn>
                  </p:par>
                  <p:par>
                    <p:cTn id="128" fill="hold">
                      <p:stCondLst>
                        <p:cond delay="indefinite"/>
                      </p:stCondLst>
                      <p:childTnLst>
                        <p:par>
                          <p:cTn id="129" fill="hold">
                            <p:stCondLst>
                              <p:cond delay="0"/>
                            </p:stCondLst>
                            <p:childTnLst>
                              <p:par>
                                <p:cTn id="130" presetID="0" presetClass="path" presetSubtype="0" accel="50000" decel="50000" fill="hold" nodeType="clickEffect">
                                  <p:stCondLst>
                                    <p:cond delay="0"/>
                                  </p:stCondLst>
                                  <p:childTnLst>
                                    <p:animMotion origin="layout" path="M -3.11398E-6 -1.00529E-6 L -0.30655 -1.00529E-6 " pathEditMode="relative" ptsTypes="AA">
                                      <p:cBhvr>
                                        <p:cTn id="131" dur="1000" fill="hold"/>
                                        <p:tgtEl>
                                          <p:spTgt spid="19"/>
                                        </p:tgtEl>
                                        <p:attrNameLst>
                                          <p:attrName>ppt_x</p:attrName>
                                          <p:attrName>ppt_y</p:attrName>
                                        </p:attrNameLst>
                                      </p:cBhvr>
                                    </p:animMotion>
                                  </p:childTnLst>
                                </p:cTn>
                              </p:par>
                              <p:par>
                                <p:cTn id="132" presetID="6" presetClass="emph" presetSubtype="0" fill="hold" nodeType="withEffect">
                                  <p:stCondLst>
                                    <p:cond delay="0"/>
                                  </p:stCondLst>
                                  <p:childTnLst>
                                    <p:animScale>
                                      <p:cBhvr>
                                        <p:cTn id="133" dur="1000" fill="hold"/>
                                        <p:tgtEl>
                                          <p:spTgt spid="19"/>
                                        </p:tgtEl>
                                      </p:cBhvr>
                                      <p:by x="50000" y="50000"/>
                                    </p:animScale>
                                  </p:childTnLst>
                                </p:cTn>
                              </p:par>
                              <p:par>
                                <p:cTn id="134" presetID="37" presetClass="exit" presetSubtype="0" fill="hold" grpId="1" nodeType="withEffect">
                                  <p:stCondLst>
                                    <p:cond delay="0"/>
                                  </p:stCondLst>
                                  <p:childTnLst>
                                    <p:animEffect transition="out" filter="fade">
                                      <p:cBhvr>
                                        <p:cTn id="135" dur="1000"/>
                                        <p:tgtEl>
                                          <p:spTgt spid="20"/>
                                        </p:tgtEl>
                                      </p:cBhvr>
                                    </p:animEffect>
                                    <p:anim calcmode="lin" valueType="num">
                                      <p:cBhvr>
                                        <p:cTn id="136" dur="1000"/>
                                        <p:tgtEl>
                                          <p:spTgt spid="20"/>
                                        </p:tgtEl>
                                        <p:attrNameLst>
                                          <p:attrName>ppt_x</p:attrName>
                                        </p:attrNameLst>
                                      </p:cBhvr>
                                      <p:tavLst>
                                        <p:tav tm="0">
                                          <p:val>
                                            <p:strVal val="ppt_x"/>
                                          </p:val>
                                        </p:tav>
                                        <p:tav tm="100000">
                                          <p:val>
                                            <p:strVal val="ppt_x"/>
                                          </p:val>
                                        </p:tav>
                                      </p:tavLst>
                                    </p:anim>
                                    <p:anim calcmode="lin" valueType="num">
                                      <p:cBhvr>
                                        <p:cTn id="137" dur="100" decel="100000"/>
                                        <p:tgtEl>
                                          <p:spTgt spid="20"/>
                                        </p:tgtEl>
                                        <p:attrNameLst>
                                          <p:attrName>ppt_y</p:attrName>
                                        </p:attrNameLst>
                                      </p:cBhvr>
                                      <p:tavLst>
                                        <p:tav tm="0">
                                          <p:val>
                                            <p:strVal val="ppt_y"/>
                                          </p:val>
                                        </p:tav>
                                        <p:tav tm="100000">
                                          <p:val>
                                            <p:strVal val="ppt_y-.03"/>
                                          </p:val>
                                        </p:tav>
                                      </p:tavLst>
                                    </p:anim>
                                    <p:anim calcmode="lin" valueType="num">
                                      <p:cBhvr>
                                        <p:cTn id="138" dur="900" accel="100000">
                                          <p:stCondLst>
                                            <p:cond delay="100"/>
                                          </p:stCondLst>
                                        </p:cTn>
                                        <p:tgtEl>
                                          <p:spTgt spid="20"/>
                                        </p:tgtEl>
                                        <p:attrNameLst>
                                          <p:attrName>ppt_y</p:attrName>
                                        </p:attrNameLst>
                                      </p:cBhvr>
                                      <p:tavLst>
                                        <p:tav tm="0">
                                          <p:val>
                                            <p:strVal val="ppt_y"/>
                                          </p:val>
                                        </p:tav>
                                        <p:tav tm="100000">
                                          <p:val>
                                            <p:strVal val="ppt_y+1"/>
                                          </p:val>
                                        </p:tav>
                                      </p:tavLst>
                                    </p:anim>
                                    <p:set>
                                      <p:cBhvr>
                                        <p:cTn id="139" dur="1" fill="hold">
                                          <p:stCondLst>
                                            <p:cond delay="999"/>
                                          </p:stCondLst>
                                        </p:cTn>
                                        <p:tgtEl>
                                          <p:spTgt spid="20"/>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53" presetClass="entr" presetSubtype="0" fill="hold" nodeType="clickEffect">
                                  <p:stCondLst>
                                    <p:cond delay="0"/>
                                  </p:stCondLst>
                                  <p:childTnLst>
                                    <p:set>
                                      <p:cBhvr>
                                        <p:cTn id="143" dur="1" fill="hold">
                                          <p:stCondLst>
                                            <p:cond delay="0"/>
                                          </p:stCondLst>
                                        </p:cTn>
                                        <p:tgtEl>
                                          <p:spTgt spid="21"/>
                                        </p:tgtEl>
                                        <p:attrNameLst>
                                          <p:attrName>style.visibility</p:attrName>
                                        </p:attrNameLst>
                                      </p:cBhvr>
                                      <p:to>
                                        <p:strVal val="visible"/>
                                      </p:to>
                                    </p:set>
                                    <p:anim calcmode="lin" valueType="num">
                                      <p:cBhvr>
                                        <p:cTn id="144" dur="500" fill="hold"/>
                                        <p:tgtEl>
                                          <p:spTgt spid="21"/>
                                        </p:tgtEl>
                                        <p:attrNameLst>
                                          <p:attrName>ppt_w</p:attrName>
                                        </p:attrNameLst>
                                      </p:cBhvr>
                                      <p:tavLst>
                                        <p:tav tm="0">
                                          <p:val>
                                            <p:fltVal val="0"/>
                                          </p:val>
                                        </p:tav>
                                        <p:tav tm="100000">
                                          <p:val>
                                            <p:strVal val="#ppt_w"/>
                                          </p:val>
                                        </p:tav>
                                      </p:tavLst>
                                    </p:anim>
                                    <p:anim calcmode="lin" valueType="num">
                                      <p:cBhvr>
                                        <p:cTn id="145" dur="500" fill="hold"/>
                                        <p:tgtEl>
                                          <p:spTgt spid="21"/>
                                        </p:tgtEl>
                                        <p:attrNameLst>
                                          <p:attrName>ppt_h</p:attrName>
                                        </p:attrNameLst>
                                      </p:cBhvr>
                                      <p:tavLst>
                                        <p:tav tm="0">
                                          <p:val>
                                            <p:fltVal val="0"/>
                                          </p:val>
                                        </p:tav>
                                        <p:tav tm="100000">
                                          <p:val>
                                            <p:strVal val="#ppt_h"/>
                                          </p:val>
                                        </p:tav>
                                      </p:tavLst>
                                    </p:anim>
                                    <p:animEffect transition="in" filter="fade">
                                      <p:cBhvr>
                                        <p:cTn id="146" dur="500"/>
                                        <p:tgtEl>
                                          <p:spTgt spid="21"/>
                                        </p:tgtEl>
                                      </p:cBhvr>
                                    </p:animEffect>
                                  </p:childTnLst>
                                  <p:subTnLst>
                                    <p:audio>
                                      <p:cMediaNode>
                                        <p:cTn display="0" masterRel="sameClick">
                                          <p:stCondLst>
                                            <p:cond evt="begin" delay="0">
                                              <p:tn val="142"/>
                                            </p:cond>
                                          </p:stCondLst>
                                          <p:endCondLst>
                                            <p:cond evt="onStopAudio" delay="0">
                                              <p:tgtEl>
                                                <p:sldTgt/>
                                              </p:tgtEl>
                                            </p:cond>
                                          </p:endCondLst>
                                        </p:cTn>
                                        <p:tgtEl>
                                          <p:sndTgt r:embed="rId2" name="Button20.wav"/>
                                        </p:tgtEl>
                                      </p:cMediaNode>
                                    </p:audio>
                                  </p:subTnLst>
                                </p:cTn>
                              </p:par>
                              <p:par>
                                <p:cTn id="147" presetID="53" presetClass="entr" presetSubtype="0" fill="hold" grpId="0" nodeType="withEffect">
                                  <p:stCondLst>
                                    <p:cond delay="0"/>
                                  </p:stCondLst>
                                  <p:childTnLst>
                                    <p:set>
                                      <p:cBhvr>
                                        <p:cTn id="148" dur="1" fill="hold">
                                          <p:stCondLst>
                                            <p:cond delay="0"/>
                                          </p:stCondLst>
                                        </p:cTn>
                                        <p:tgtEl>
                                          <p:spTgt spid="22"/>
                                        </p:tgtEl>
                                        <p:attrNameLst>
                                          <p:attrName>style.visibility</p:attrName>
                                        </p:attrNameLst>
                                      </p:cBhvr>
                                      <p:to>
                                        <p:strVal val="visible"/>
                                      </p:to>
                                    </p:set>
                                    <p:anim calcmode="lin" valueType="num">
                                      <p:cBhvr>
                                        <p:cTn id="149" dur="500" fill="hold"/>
                                        <p:tgtEl>
                                          <p:spTgt spid="22"/>
                                        </p:tgtEl>
                                        <p:attrNameLst>
                                          <p:attrName>ppt_w</p:attrName>
                                        </p:attrNameLst>
                                      </p:cBhvr>
                                      <p:tavLst>
                                        <p:tav tm="0">
                                          <p:val>
                                            <p:fltVal val="0"/>
                                          </p:val>
                                        </p:tav>
                                        <p:tav tm="100000">
                                          <p:val>
                                            <p:strVal val="#ppt_w"/>
                                          </p:val>
                                        </p:tav>
                                      </p:tavLst>
                                    </p:anim>
                                    <p:anim calcmode="lin" valueType="num">
                                      <p:cBhvr>
                                        <p:cTn id="150" dur="500" fill="hold"/>
                                        <p:tgtEl>
                                          <p:spTgt spid="22"/>
                                        </p:tgtEl>
                                        <p:attrNameLst>
                                          <p:attrName>ppt_h</p:attrName>
                                        </p:attrNameLst>
                                      </p:cBhvr>
                                      <p:tavLst>
                                        <p:tav tm="0">
                                          <p:val>
                                            <p:fltVal val="0"/>
                                          </p:val>
                                        </p:tav>
                                        <p:tav tm="100000">
                                          <p:val>
                                            <p:strVal val="#ppt_h"/>
                                          </p:val>
                                        </p:tav>
                                      </p:tavLst>
                                    </p:anim>
                                    <p:animEffect transition="in" filter="fade">
                                      <p:cBhvr>
                                        <p:cTn id="151" dur="500"/>
                                        <p:tgtEl>
                                          <p:spTgt spid="22"/>
                                        </p:tgtEl>
                                      </p:cBhvr>
                                    </p:animEffect>
                                  </p:childTnLst>
                                </p:cTn>
                              </p:par>
                            </p:childTnLst>
                          </p:cTn>
                        </p:par>
                      </p:childTnLst>
                    </p:cTn>
                  </p:par>
                  <p:par>
                    <p:cTn id="152" fill="hold">
                      <p:stCondLst>
                        <p:cond delay="indefinite"/>
                      </p:stCondLst>
                      <p:childTnLst>
                        <p:par>
                          <p:cTn id="153" fill="hold">
                            <p:stCondLst>
                              <p:cond delay="0"/>
                            </p:stCondLst>
                            <p:childTnLst>
                              <p:par>
                                <p:cTn id="154" presetID="6" presetClass="emph" presetSubtype="0" fill="hold" nodeType="clickEffect">
                                  <p:stCondLst>
                                    <p:cond delay="0"/>
                                  </p:stCondLst>
                                  <p:childTnLst>
                                    <p:animScale>
                                      <p:cBhvr>
                                        <p:cTn id="155" dur="1000" fill="hold"/>
                                        <p:tgtEl>
                                          <p:spTgt spid="21"/>
                                        </p:tgtEl>
                                      </p:cBhvr>
                                      <p:by x="50000" y="50000"/>
                                    </p:animScale>
                                  </p:childTnLst>
                                </p:cTn>
                              </p:par>
                              <p:par>
                                <p:cTn id="156" presetID="0" presetClass="path" presetSubtype="0" accel="50000" decel="50000" fill="hold" nodeType="withEffect">
                                  <p:stCondLst>
                                    <p:cond delay="0"/>
                                  </p:stCondLst>
                                  <p:childTnLst>
                                    <p:animMotion origin="layout" path="M 3.38425E-6 -1.35802E-6 L -0.12016 -1.35802E-6 " pathEditMode="relative" rAng="0" ptsTypes="AA">
                                      <p:cBhvr>
                                        <p:cTn id="157" dur="1000" fill="hold"/>
                                        <p:tgtEl>
                                          <p:spTgt spid="21"/>
                                        </p:tgtEl>
                                        <p:attrNameLst>
                                          <p:attrName>ppt_x</p:attrName>
                                          <p:attrName>ppt_y</p:attrName>
                                        </p:attrNameLst>
                                      </p:cBhvr>
                                      <p:rCtr x="-60" y="0"/>
                                    </p:animMotion>
                                  </p:childTnLst>
                                </p:cTn>
                              </p:par>
                              <p:par>
                                <p:cTn id="158" presetID="37" presetClass="exit" presetSubtype="0" fill="hold" grpId="1" nodeType="withEffect">
                                  <p:stCondLst>
                                    <p:cond delay="0"/>
                                  </p:stCondLst>
                                  <p:childTnLst>
                                    <p:animEffect transition="out" filter="fade">
                                      <p:cBhvr>
                                        <p:cTn id="159" dur="1000"/>
                                        <p:tgtEl>
                                          <p:spTgt spid="22"/>
                                        </p:tgtEl>
                                      </p:cBhvr>
                                    </p:animEffect>
                                    <p:anim calcmode="lin" valueType="num">
                                      <p:cBhvr>
                                        <p:cTn id="160" dur="1000"/>
                                        <p:tgtEl>
                                          <p:spTgt spid="22"/>
                                        </p:tgtEl>
                                        <p:attrNameLst>
                                          <p:attrName>ppt_x</p:attrName>
                                        </p:attrNameLst>
                                      </p:cBhvr>
                                      <p:tavLst>
                                        <p:tav tm="0">
                                          <p:val>
                                            <p:strVal val="ppt_x"/>
                                          </p:val>
                                        </p:tav>
                                        <p:tav tm="100000">
                                          <p:val>
                                            <p:strVal val="ppt_x"/>
                                          </p:val>
                                        </p:tav>
                                      </p:tavLst>
                                    </p:anim>
                                    <p:anim calcmode="lin" valueType="num">
                                      <p:cBhvr>
                                        <p:cTn id="161" dur="100" decel="100000"/>
                                        <p:tgtEl>
                                          <p:spTgt spid="22"/>
                                        </p:tgtEl>
                                        <p:attrNameLst>
                                          <p:attrName>ppt_y</p:attrName>
                                        </p:attrNameLst>
                                      </p:cBhvr>
                                      <p:tavLst>
                                        <p:tav tm="0">
                                          <p:val>
                                            <p:strVal val="ppt_y"/>
                                          </p:val>
                                        </p:tav>
                                        <p:tav tm="100000">
                                          <p:val>
                                            <p:strVal val="ppt_y-.03"/>
                                          </p:val>
                                        </p:tav>
                                      </p:tavLst>
                                    </p:anim>
                                    <p:anim calcmode="lin" valueType="num">
                                      <p:cBhvr>
                                        <p:cTn id="162" dur="900" accel="100000">
                                          <p:stCondLst>
                                            <p:cond delay="100"/>
                                          </p:stCondLst>
                                        </p:cTn>
                                        <p:tgtEl>
                                          <p:spTgt spid="22"/>
                                        </p:tgtEl>
                                        <p:attrNameLst>
                                          <p:attrName>ppt_y</p:attrName>
                                        </p:attrNameLst>
                                      </p:cBhvr>
                                      <p:tavLst>
                                        <p:tav tm="0">
                                          <p:val>
                                            <p:strVal val="ppt_y"/>
                                          </p:val>
                                        </p:tav>
                                        <p:tav tm="100000">
                                          <p:val>
                                            <p:strVal val="ppt_y+1"/>
                                          </p:val>
                                        </p:tav>
                                      </p:tavLst>
                                    </p:anim>
                                    <p:set>
                                      <p:cBhvr>
                                        <p:cTn id="163" dur="1" fill="hold">
                                          <p:stCondLst>
                                            <p:cond delay="999"/>
                                          </p:stCondLst>
                                        </p:cTn>
                                        <p:tgtEl>
                                          <p:spTgt spid="22"/>
                                        </p:tgtEl>
                                        <p:attrNameLst>
                                          <p:attrName>style.visibility</p:attrName>
                                        </p:attrNameLst>
                                      </p:cBhvr>
                                      <p:to>
                                        <p:strVal val="hidden"/>
                                      </p:to>
                                    </p:set>
                                  </p:childTnLst>
                                </p:cTn>
                              </p:par>
                            </p:childTnLst>
                          </p:cTn>
                        </p:par>
                      </p:childTnLst>
                    </p:cTn>
                  </p:par>
                  <p:par>
                    <p:cTn id="164" fill="hold">
                      <p:stCondLst>
                        <p:cond delay="indefinite"/>
                      </p:stCondLst>
                      <p:childTnLst>
                        <p:par>
                          <p:cTn id="165" fill="hold">
                            <p:stCondLst>
                              <p:cond delay="0"/>
                            </p:stCondLst>
                            <p:childTnLst>
                              <p:par>
                                <p:cTn id="166" presetID="53" presetClass="entr" presetSubtype="0" fill="hold" nodeType="clickEffect">
                                  <p:stCondLst>
                                    <p:cond delay="0"/>
                                  </p:stCondLst>
                                  <p:childTnLst>
                                    <p:set>
                                      <p:cBhvr>
                                        <p:cTn id="167" dur="1" fill="hold">
                                          <p:stCondLst>
                                            <p:cond delay="0"/>
                                          </p:stCondLst>
                                        </p:cTn>
                                        <p:tgtEl>
                                          <p:spTgt spid="23"/>
                                        </p:tgtEl>
                                        <p:attrNameLst>
                                          <p:attrName>style.visibility</p:attrName>
                                        </p:attrNameLst>
                                      </p:cBhvr>
                                      <p:to>
                                        <p:strVal val="visible"/>
                                      </p:to>
                                    </p:set>
                                    <p:anim calcmode="lin" valueType="num">
                                      <p:cBhvr>
                                        <p:cTn id="168" dur="500" fill="hold"/>
                                        <p:tgtEl>
                                          <p:spTgt spid="23"/>
                                        </p:tgtEl>
                                        <p:attrNameLst>
                                          <p:attrName>ppt_w</p:attrName>
                                        </p:attrNameLst>
                                      </p:cBhvr>
                                      <p:tavLst>
                                        <p:tav tm="0">
                                          <p:val>
                                            <p:fltVal val="0"/>
                                          </p:val>
                                        </p:tav>
                                        <p:tav tm="100000">
                                          <p:val>
                                            <p:strVal val="#ppt_w"/>
                                          </p:val>
                                        </p:tav>
                                      </p:tavLst>
                                    </p:anim>
                                    <p:anim calcmode="lin" valueType="num">
                                      <p:cBhvr>
                                        <p:cTn id="169" dur="500" fill="hold"/>
                                        <p:tgtEl>
                                          <p:spTgt spid="23"/>
                                        </p:tgtEl>
                                        <p:attrNameLst>
                                          <p:attrName>ppt_h</p:attrName>
                                        </p:attrNameLst>
                                      </p:cBhvr>
                                      <p:tavLst>
                                        <p:tav tm="0">
                                          <p:val>
                                            <p:fltVal val="0"/>
                                          </p:val>
                                        </p:tav>
                                        <p:tav tm="100000">
                                          <p:val>
                                            <p:strVal val="#ppt_h"/>
                                          </p:val>
                                        </p:tav>
                                      </p:tavLst>
                                    </p:anim>
                                    <p:animEffect transition="in" filter="fade">
                                      <p:cBhvr>
                                        <p:cTn id="170" dur="500"/>
                                        <p:tgtEl>
                                          <p:spTgt spid="23"/>
                                        </p:tgtEl>
                                      </p:cBhvr>
                                    </p:animEffect>
                                  </p:childTnLst>
                                  <p:subTnLst>
                                    <p:audio>
                                      <p:cMediaNode>
                                        <p:cTn display="0" masterRel="sameClick">
                                          <p:stCondLst>
                                            <p:cond evt="begin" delay="0">
                                              <p:tn val="166"/>
                                            </p:cond>
                                          </p:stCondLst>
                                          <p:endCondLst>
                                            <p:cond evt="onStopAudio" delay="0">
                                              <p:tgtEl>
                                                <p:sldTgt/>
                                              </p:tgtEl>
                                            </p:cond>
                                          </p:endCondLst>
                                        </p:cTn>
                                        <p:tgtEl>
                                          <p:sndTgt r:embed="rId2" name="Button20.wav"/>
                                        </p:tgtEl>
                                      </p:cMediaNode>
                                    </p:audio>
                                  </p:subTnLst>
                                </p:cTn>
                              </p:par>
                              <p:par>
                                <p:cTn id="171" presetID="53" presetClass="entr" presetSubtype="0" fill="hold" grpId="0" nodeType="withEffect">
                                  <p:stCondLst>
                                    <p:cond delay="0"/>
                                  </p:stCondLst>
                                  <p:childTnLst>
                                    <p:set>
                                      <p:cBhvr>
                                        <p:cTn id="172" dur="1" fill="hold">
                                          <p:stCondLst>
                                            <p:cond delay="0"/>
                                          </p:stCondLst>
                                        </p:cTn>
                                        <p:tgtEl>
                                          <p:spTgt spid="24"/>
                                        </p:tgtEl>
                                        <p:attrNameLst>
                                          <p:attrName>style.visibility</p:attrName>
                                        </p:attrNameLst>
                                      </p:cBhvr>
                                      <p:to>
                                        <p:strVal val="visible"/>
                                      </p:to>
                                    </p:set>
                                    <p:anim calcmode="lin" valueType="num">
                                      <p:cBhvr>
                                        <p:cTn id="173" dur="500" fill="hold"/>
                                        <p:tgtEl>
                                          <p:spTgt spid="24"/>
                                        </p:tgtEl>
                                        <p:attrNameLst>
                                          <p:attrName>ppt_w</p:attrName>
                                        </p:attrNameLst>
                                      </p:cBhvr>
                                      <p:tavLst>
                                        <p:tav tm="0">
                                          <p:val>
                                            <p:fltVal val="0"/>
                                          </p:val>
                                        </p:tav>
                                        <p:tav tm="100000">
                                          <p:val>
                                            <p:strVal val="#ppt_w"/>
                                          </p:val>
                                        </p:tav>
                                      </p:tavLst>
                                    </p:anim>
                                    <p:anim calcmode="lin" valueType="num">
                                      <p:cBhvr>
                                        <p:cTn id="174" dur="500" fill="hold"/>
                                        <p:tgtEl>
                                          <p:spTgt spid="24"/>
                                        </p:tgtEl>
                                        <p:attrNameLst>
                                          <p:attrName>ppt_h</p:attrName>
                                        </p:attrNameLst>
                                      </p:cBhvr>
                                      <p:tavLst>
                                        <p:tav tm="0">
                                          <p:val>
                                            <p:fltVal val="0"/>
                                          </p:val>
                                        </p:tav>
                                        <p:tav tm="100000">
                                          <p:val>
                                            <p:strVal val="#ppt_h"/>
                                          </p:val>
                                        </p:tav>
                                      </p:tavLst>
                                    </p:anim>
                                    <p:animEffect transition="in" filter="fade">
                                      <p:cBhvr>
                                        <p:cTn id="175" dur="500"/>
                                        <p:tgtEl>
                                          <p:spTgt spid="24"/>
                                        </p:tgtEl>
                                      </p:cBhvr>
                                    </p:animEffect>
                                  </p:childTnLst>
                                </p:cTn>
                              </p:par>
                            </p:childTnLst>
                          </p:cTn>
                        </p:par>
                      </p:childTnLst>
                    </p:cTn>
                  </p:par>
                  <p:par>
                    <p:cTn id="176" fill="hold">
                      <p:stCondLst>
                        <p:cond delay="indefinite"/>
                      </p:stCondLst>
                      <p:childTnLst>
                        <p:par>
                          <p:cTn id="177" fill="hold">
                            <p:stCondLst>
                              <p:cond delay="0"/>
                            </p:stCondLst>
                            <p:childTnLst>
                              <p:par>
                                <p:cTn id="178" presetID="0" presetClass="path" presetSubtype="0" accel="50000" decel="50000" fill="hold" nodeType="clickEffect">
                                  <p:stCondLst>
                                    <p:cond delay="0"/>
                                  </p:stCondLst>
                                  <p:childTnLst>
                                    <p:animMotion origin="layout" path="M 3.38425E-6 -1.35802E-6 L 0.06654 -1.35802E-6 " pathEditMode="relative" rAng="0" ptsTypes="AA">
                                      <p:cBhvr>
                                        <p:cTn id="179" dur="1000" fill="hold"/>
                                        <p:tgtEl>
                                          <p:spTgt spid="23"/>
                                        </p:tgtEl>
                                        <p:attrNameLst>
                                          <p:attrName>ppt_x</p:attrName>
                                          <p:attrName>ppt_y</p:attrName>
                                        </p:attrNameLst>
                                      </p:cBhvr>
                                      <p:rCtr x="33" y="0"/>
                                    </p:animMotion>
                                  </p:childTnLst>
                                </p:cTn>
                              </p:par>
                              <p:par>
                                <p:cTn id="180" presetID="6" presetClass="emph" presetSubtype="0" fill="hold" nodeType="withEffect">
                                  <p:stCondLst>
                                    <p:cond delay="0"/>
                                  </p:stCondLst>
                                  <p:childTnLst>
                                    <p:animScale>
                                      <p:cBhvr>
                                        <p:cTn id="181" dur="1000" fill="hold"/>
                                        <p:tgtEl>
                                          <p:spTgt spid="23"/>
                                        </p:tgtEl>
                                      </p:cBhvr>
                                      <p:by x="50000" y="50000"/>
                                    </p:animScale>
                                  </p:childTnLst>
                                </p:cTn>
                              </p:par>
                              <p:par>
                                <p:cTn id="182" presetID="37" presetClass="exit" presetSubtype="0" fill="hold" grpId="1" nodeType="withEffect">
                                  <p:stCondLst>
                                    <p:cond delay="0"/>
                                  </p:stCondLst>
                                  <p:childTnLst>
                                    <p:animEffect transition="out" filter="fade">
                                      <p:cBhvr>
                                        <p:cTn id="183" dur="1000"/>
                                        <p:tgtEl>
                                          <p:spTgt spid="24"/>
                                        </p:tgtEl>
                                      </p:cBhvr>
                                    </p:animEffect>
                                    <p:anim calcmode="lin" valueType="num">
                                      <p:cBhvr>
                                        <p:cTn id="184" dur="1000"/>
                                        <p:tgtEl>
                                          <p:spTgt spid="24"/>
                                        </p:tgtEl>
                                        <p:attrNameLst>
                                          <p:attrName>ppt_x</p:attrName>
                                        </p:attrNameLst>
                                      </p:cBhvr>
                                      <p:tavLst>
                                        <p:tav tm="0">
                                          <p:val>
                                            <p:strVal val="ppt_x"/>
                                          </p:val>
                                        </p:tav>
                                        <p:tav tm="100000">
                                          <p:val>
                                            <p:strVal val="ppt_x"/>
                                          </p:val>
                                        </p:tav>
                                      </p:tavLst>
                                    </p:anim>
                                    <p:anim calcmode="lin" valueType="num">
                                      <p:cBhvr>
                                        <p:cTn id="185" dur="100" decel="100000"/>
                                        <p:tgtEl>
                                          <p:spTgt spid="24"/>
                                        </p:tgtEl>
                                        <p:attrNameLst>
                                          <p:attrName>ppt_y</p:attrName>
                                        </p:attrNameLst>
                                      </p:cBhvr>
                                      <p:tavLst>
                                        <p:tav tm="0">
                                          <p:val>
                                            <p:strVal val="ppt_y"/>
                                          </p:val>
                                        </p:tav>
                                        <p:tav tm="100000">
                                          <p:val>
                                            <p:strVal val="ppt_y-.03"/>
                                          </p:val>
                                        </p:tav>
                                      </p:tavLst>
                                    </p:anim>
                                    <p:anim calcmode="lin" valueType="num">
                                      <p:cBhvr>
                                        <p:cTn id="186" dur="900" accel="100000">
                                          <p:stCondLst>
                                            <p:cond delay="100"/>
                                          </p:stCondLst>
                                        </p:cTn>
                                        <p:tgtEl>
                                          <p:spTgt spid="24"/>
                                        </p:tgtEl>
                                        <p:attrNameLst>
                                          <p:attrName>ppt_y</p:attrName>
                                        </p:attrNameLst>
                                      </p:cBhvr>
                                      <p:tavLst>
                                        <p:tav tm="0">
                                          <p:val>
                                            <p:strVal val="ppt_y"/>
                                          </p:val>
                                        </p:tav>
                                        <p:tav tm="100000">
                                          <p:val>
                                            <p:strVal val="ppt_y+1"/>
                                          </p:val>
                                        </p:tav>
                                      </p:tavLst>
                                    </p:anim>
                                    <p:set>
                                      <p:cBhvr>
                                        <p:cTn id="187" dur="1" fill="hold">
                                          <p:stCondLst>
                                            <p:cond delay="999"/>
                                          </p:stCondLst>
                                        </p:cTn>
                                        <p:tgtEl>
                                          <p:spTgt spid="24"/>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53" presetClass="entr" presetSubtype="0" fill="hold" nodeType="clickEffect">
                                  <p:stCondLst>
                                    <p:cond delay="0"/>
                                  </p:stCondLst>
                                  <p:childTnLst>
                                    <p:set>
                                      <p:cBhvr>
                                        <p:cTn id="191" dur="1" fill="hold">
                                          <p:stCondLst>
                                            <p:cond delay="0"/>
                                          </p:stCondLst>
                                        </p:cTn>
                                        <p:tgtEl>
                                          <p:spTgt spid="25"/>
                                        </p:tgtEl>
                                        <p:attrNameLst>
                                          <p:attrName>style.visibility</p:attrName>
                                        </p:attrNameLst>
                                      </p:cBhvr>
                                      <p:to>
                                        <p:strVal val="visible"/>
                                      </p:to>
                                    </p:set>
                                    <p:anim calcmode="lin" valueType="num">
                                      <p:cBhvr>
                                        <p:cTn id="192" dur="500" fill="hold"/>
                                        <p:tgtEl>
                                          <p:spTgt spid="25"/>
                                        </p:tgtEl>
                                        <p:attrNameLst>
                                          <p:attrName>ppt_w</p:attrName>
                                        </p:attrNameLst>
                                      </p:cBhvr>
                                      <p:tavLst>
                                        <p:tav tm="0">
                                          <p:val>
                                            <p:fltVal val="0"/>
                                          </p:val>
                                        </p:tav>
                                        <p:tav tm="100000">
                                          <p:val>
                                            <p:strVal val="#ppt_w"/>
                                          </p:val>
                                        </p:tav>
                                      </p:tavLst>
                                    </p:anim>
                                    <p:anim calcmode="lin" valueType="num">
                                      <p:cBhvr>
                                        <p:cTn id="193" dur="500" fill="hold"/>
                                        <p:tgtEl>
                                          <p:spTgt spid="25"/>
                                        </p:tgtEl>
                                        <p:attrNameLst>
                                          <p:attrName>ppt_h</p:attrName>
                                        </p:attrNameLst>
                                      </p:cBhvr>
                                      <p:tavLst>
                                        <p:tav tm="0">
                                          <p:val>
                                            <p:fltVal val="0"/>
                                          </p:val>
                                        </p:tav>
                                        <p:tav tm="100000">
                                          <p:val>
                                            <p:strVal val="#ppt_h"/>
                                          </p:val>
                                        </p:tav>
                                      </p:tavLst>
                                    </p:anim>
                                    <p:animEffect transition="in" filter="fade">
                                      <p:cBhvr>
                                        <p:cTn id="194" dur="500"/>
                                        <p:tgtEl>
                                          <p:spTgt spid="25"/>
                                        </p:tgtEl>
                                      </p:cBhvr>
                                    </p:animEffect>
                                  </p:childTnLst>
                                  <p:subTnLst>
                                    <p:audio>
                                      <p:cMediaNode>
                                        <p:cTn display="0" masterRel="sameClick">
                                          <p:stCondLst>
                                            <p:cond evt="begin" delay="0">
                                              <p:tn val="190"/>
                                            </p:cond>
                                          </p:stCondLst>
                                          <p:endCondLst>
                                            <p:cond evt="onStopAudio" delay="0">
                                              <p:tgtEl>
                                                <p:sldTgt/>
                                              </p:tgtEl>
                                            </p:cond>
                                          </p:endCondLst>
                                        </p:cTn>
                                        <p:tgtEl>
                                          <p:sndTgt r:embed="rId2" name="Button20.wav"/>
                                        </p:tgtEl>
                                      </p:cMediaNode>
                                    </p:audio>
                                  </p:subTnLst>
                                </p:cTn>
                              </p:par>
                              <p:par>
                                <p:cTn id="195" presetID="53" presetClass="entr" presetSubtype="0"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childTnLst>
                    </p:cTn>
                  </p:par>
                  <p:par>
                    <p:cTn id="200" fill="hold">
                      <p:stCondLst>
                        <p:cond delay="indefinite"/>
                      </p:stCondLst>
                      <p:childTnLst>
                        <p:par>
                          <p:cTn id="201" fill="hold">
                            <p:stCondLst>
                              <p:cond delay="0"/>
                            </p:stCondLst>
                            <p:childTnLst>
                              <p:par>
                                <p:cTn id="202" presetID="0" presetClass="path" presetSubtype="0" accel="50000" decel="50000" fill="hold" nodeType="clickEffect">
                                  <p:stCondLst>
                                    <p:cond delay="0"/>
                                  </p:stCondLst>
                                  <p:childTnLst>
                                    <p:animMotion origin="layout" path="M 3.38425E-6 -1.35802E-6 L 0.25969 -1.35802E-6 " pathEditMode="relative" rAng="0" ptsTypes="AA">
                                      <p:cBhvr>
                                        <p:cTn id="203" dur="1000" fill="hold"/>
                                        <p:tgtEl>
                                          <p:spTgt spid="25"/>
                                        </p:tgtEl>
                                        <p:attrNameLst>
                                          <p:attrName>ppt_x</p:attrName>
                                          <p:attrName>ppt_y</p:attrName>
                                        </p:attrNameLst>
                                      </p:cBhvr>
                                      <p:rCtr x="130" y="0"/>
                                    </p:animMotion>
                                  </p:childTnLst>
                                </p:cTn>
                              </p:par>
                              <p:par>
                                <p:cTn id="204" presetID="6" presetClass="emph" presetSubtype="0" fill="hold" nodeType="withEffect">
                                  <p:stCondLst>
                                    <p:cond delay="0"/>
                                  </p:stCondLst>
                                  <p:childTnLst>
                                    <p:animScale>
                                      <p:cBhvr>
                                        <p:cTn id="205" dur="1000" fill="hold"/>
                                        <p:tgtEl>
                                          <p:spTgt spid="25"/>
                                        </p:tgtEl>
                                      </p:cBhvr>
                                      <p:by x="50000" y="50000"/>
                                    </p:animScale>
                                  </p:childTnLst>
                                </p:cTn>
                              </p:par>
                              <p:par>
                                <p:cTn id="206" presetID="37" presetClass="exit" presetSubtype="0" fill="hold" grpId="1" nodeType="withEffect">
                                  <p:stCondLst>
                                    <p:cond delay="0"/>
                                  </p:stCondLst>
                                  <p:childTnLst>
                                    <p:animEffect transition="out" filter="fade">
                                      <p:cBhvr>
                                        <p:cTn id="207" dur="1000"/>
                                        <p:tgtEl>
                                          <p:spTgt spid="26"/>
                                        </p:tgtEl>
                                      </p:cBhvr>
                                    </p:animEffect>
                                    <p:anim calcmode="lin" valueType="num">
                                      <p:cBhvr>
                                        <p:cTn id="208" dur="1000"/>
                                        <p:tgtEl>
                                          <p:spTgt spid="26"/>
                                        </p:tgtEl>
                                        <p:attrNameLst>
                                          <p:attrName>ppt_x</p:attrName>
                                        </p:attrNameLst>
                                      </p:cBhvr>
                                      <p:tavLst>
                                        <p:tav tm="0">
                                          <p:val>
                                            <p:strVal val="ppt_x"/>
                                          </p:val>
                                        </p:tav>
                                        <p:tav tm="100000">
                                          <p:val>
                                            <p:strVal val="ppt_x"/>
                                          </p:val>
                                        </p:tav>
                                      </p:tavLst>
                                    </p:anim>
                                    <p:anim calcmode="lin" valueType="num">
                                      <p:cBhvr>
                                        <p:cTn id="209" dur="100" decel="100000"/>
                                        <p:tgtEl>
                                          <p:spTgt spid="26"/>
                                        </p:tgtEl>
                                        <p:attrNameLst>
                                          <p:attrName>ppt_y</p:attrName>
                                        </p:attrNameLst>
                                      </p:cBhvr>
                                      <p:tavLst>
                                        <p:tav tm="0">
                                          <p:val>
                                            <p:strVal val="ppt_y"/>
                                          </p:val>
                                        </p:tav>
                                        <p:tav tm="100000">
                                          <p:val>
                                            <p:strVal val="ppt_y-.03"/>
                                          </p:val>
                                        </p:tav>
                                      </p:tavLst>
                                    </p:anim>
                                    <p:anim calcmode="lin" valueType="num">
                                      <p:cBhvr>
                                        <p:cTn id="210" dur="900" accel="100000">
                                          <p:stCondLst>
                                            <p:cond delay="100"/>
                                          </p:stCondLst>
                                        </p:cTn>
                                        <p:tgtEl>
                                          <p:spTgt spid="26"/>
                                        </p:tgtEl>
                                        <p:attrNameLst>
                                          <p:attrName>ppt_y</p:attrName>
                                        </p:attrNameLst>
                                      </p:cBhvr>
                                      <p:tavLst>
                                        <p:tav tm="0">
                                          <p:val>
                                            <p:strVal val="ppt_y"/>
                                          </p:val>
                                        </p:tav>
                                        <p:tav tm="100000">
                                          <p:val>
                                            <p:strVal val="ppt_y+1"/>
                                          </p:val>
                                        </p:tav>
                                      </p:tavLst>
                                    </p:anim>
                                    <p:set>
                                      <p:cBhvr>
                                        <p:cTn id="211" dur="1" fill="hold">
                                          <p:stCondLst>
                                            <p:cond delay="999"/>
                                          </p:stCondLst>
                                        </p:cTn>
                                        <p:tgtEl>
                                          <p:spTgt spid="26"/>
                                        </p:tgtEl>
                                        <p:attrNameLst>
                                          <p:attrName>style.visibility</p:attrName>
                                        </p:attrNameLst>
                                      </p:cBhvr>
                                      <p:to>
                                        <p:strVal val="hidden"/>
                                      </p:to>
                                    </p:set>
                                  </p:childTnLst>
                                </p:cTn>
                              </p:par>
                            </p:childTnLst>
                          </p:cTn>
                        </p:par>
                      </p:childTnLst>
                    </p:cTn>
                  </p:par>
                  <p:par>
                    <p:cTn id="212" fill="hold">
                      <p:stCondLst>
                        <p:cond delay="indefinite"/>
                      </p:stCondLst>
                      <p:childTnLst>
                        <p:par>
                          <p:cTn id="213" fill="hold">
                            <p:stCondLst>
                              <p:cond delay="0"/>
                            </p:stCondLst>
                            <p:childTnLst>
                              <p:par>
                                <p:cTn id="214" presetID="55" presetClass="entr" presetSubtype="0" fill="hold" grpId="0" nodeType="clickEffect">
                                  <p:stCondLst>
                                    <p:cond delay="0"/>
                                  </p:stCondLst>
                                  <p:childTnLst>
                                    <p:set>
                                      <p:cBhvr>
                                        <p:cTn id="215" dur="1" fill="hold">
                                          <p:stCondLst>
                                            <p:cond delay="0"/>
                                          </p:stCondLst>
                                        </p:cTn>
                                        <p:tgtEl>
                                          <p:spTgt spid="18"/>
                                        </p:tgtEl>
                                        <p:attrNameLst>
                                          <p:attrName>style.visibility</p:attrName>
                                        </p:attrNameLst>
                                      </p:cBhvr>
                                      <p:to>
                                        <p:strVal val="visible"/>
                                      </p:to>
                                    </p:set>
                                    <p:anim calcmode="lin" valueType="num">
                                      <p:cBhvr>
                                        <p:cTn id="216" dur="1000" fill="hold"/>
                                        <p:tgtEl>
                                          <p:spTgt spid="18"/>
                                        </p:tgtEl>
                                        <p:attrNameLst>
                                          <p:attrName>ppt_w</p:attrName>
                                        </p:attrNameLst>
                                      </p:cBhvr>
                                      <p:tavLst>
                                        <p:tav tm="0">
                                          <p:val>
                                            <p:strVal val="#ppt_w*0.70"/>
                                          </p:val>
                                        </p:tav>
                                        <p:tav tm="100000">
                                          <p:val>
                                            <p:strVal val="#ppt_w"/>
                                          </p:val>
                                        </p:tav>
                                      </p:tavLst>
                                    </p:anim>
                                    <p:anim calcmode="lin" valueType="num">
                                      <p:cBhvr>
                                        <p:cTn id="217" dur="1000" fill="hold"/>
                                        <p:tgtEl>
                                          <p:spTgt spid="18"/>
                                        </p:tgtEl>
                                        <p:attrNameLst>
                                          <p:attrName>ppt_h</p:attrName>
                                        </p:attrNameLst>
                                      </p:cBhvr>
                                      <p:tavLst>
                                        <p:tav tm="0">
                                          <p:val>
                                            <p:strVal val="#ppt_h"/>
                                          </p:val>
                                        </p:tav>
                                        <p:tav tm="100000">
                                          <p:val>
                                            <p:strVal val="#ppt_h"/>
                                          </p:val>
                                        </p:tav>
                                      </p:tavLst>
                                    </p:anim>
                                    <p:animEffect transition="in" filter="fade">
                                      <p:cBhvr>
                                        <p:cTn id="218" dur="1000"/>
                                        <p:tgtEl>
                                          <p:spTgt spid="18"/>
                                        </p:tgtEl>
                                      </p:cBhvr>
                                    </p:animEffect>
                                  </p:childTnLst>
                                </p:cTn>
                              </p:par>
                            </p:childTnLst>
                          </p:cTn>
                        </p:par>
                      </p:childTnLst>
                    </p:cTn>
                  </p:par>
                  <p:par>
                    <p:cTn id="219" fill="hold">
                      <p:stCondLst>
                        <p:cond delay="indefinite"/>
                      </p:stCondLst>
                      <p:childTnLst>
                        <p:par>
                          <p:cTn id="220" fill="hold">
                            <p:stCondLst>
                              <p:cond delay="0"/>
                            </p:stCondLst>
                            <p:childTnLst>
                              <p:par>
                                <p:cTn id="221" presetID="53" presetClass="entr" presetSubtype="0" fill="hold" nodeType="clickEffect">
                                  <p:stCondLst>
                                    <p:cond delay="0"/>
                                  </p:stCondLst>
                                  <p:childTnLst>
                                    <p:set>
                                      <p:cBhvr>
                                        <p:cTn id="222" dur="1" fill="hold">
                                          <p:stCondLst>
                                            <p:cond delay="0"/>
                                          </p:stCondLst>
                                        </p:cTn>
                                        <p:tgtEl>
                                          <p:spTgt spid="28"/>
                                        </p:tgtEl>
                                        <p:attrNameLst>
                                          <p:attrName>style.visibility</p:attrName>
                                        </p:attrNameLst>
                                      </p:cBhvr>
                                      <p:to>
                                        <p:strVal val="visible"/>
                                      </p:to>
                                    </p:set>
                                    <p:anim calcmode="lin" valueType="num">
                                      <p:cBhvr>
                                        <p:cTn id="223" dur="500" fill="hold"/>
                                        <p:tgtEl>
                                          <p:spTgt spid="28"/>
                                        </p:tgtEl>
                                        <p:attrNameLst>
                                          <p:attrName>ppt_w</p:attrName>
                                        </p:attrNameLst>
                                      </p:cBhvr>
                                      <p:tavLst>
                                        <p:tav tm="0">
                                          <p:val>
                                            <p:fltVal val="0"/>
                                          </p:val>
                                        </p:tav>
                                        <p:tav tm="100000">
                                          <p:val>
                                            <p:strVal val="#ppt_w"/>
                                          </p:val>
                                        </p:tav>
                                      </p:tavLst>
                                    </p:anim>
                                    <p:anim calcmode="lin" valueType="num">
                                      <p:cBhvr>
                                        <p:cTn id="224" dur="500" fill="hold"/>
                                        <p:tgtEl>
                                          <p:spTgt spid="28"/>
                                        </p:tgtEl>
                                        <p:attrNameLst>
                                          <p:attrName>ppt_h</p:attrName>
                                        </p:attrNameLst>
                                      </p:cBhvr>
                                      <p:tavLst>
                                        <p:tav tm="0">
                                          <p:val>
                                            <p:fltVal val="0"/>
                                          </p:val>
                                        </p:tav>
                                        <p:tav tm="100000">
                                          <p:val>
                                            <p:strVal val="#ppt_h"/>
                                          </p:val>
                                        </p:tav>
                                      </p:tavLst>
                                    </p:anim>
                                    <p:animEffect transition="in" filter="fade">
                                      <p:cBhvr>
                                        <p:cTn id="225" dur="500"/>
                                        <p:tgtEl>
                                          <p:spTgt spid="28"/>
                                        </p:tgtEl>
                                      </p:cBhvr>
                                    </p:animEffect>
                                  </p:childTnLst>
                                  <p:subTnLst>
                                    <p:audio>
                                      <p:cMediaNode>
                                        <p:cTn display="0" masterRel="sameClick">
                                          <p:stCondLst>
                                            <p:cond evt="begin" delay="0">
                                              <p:tn val="221"/>
                                            </p:cond>
                                          </p:stCondLst>
                                          <p:endCondLst>
                                            <p:cond evt="onStopAudio" delay="0">
                                              <p:tgtEl>
                                                <p:sldTgt/>
                                              </p:tgtEl>
                                            </p:cond>
                                          </p:endCondLst>
                                        </p:cTn>
                                        <p:tgtEl>
                                          <p:sndTgt r:embed="rId2" name="Button20.wav"/>
                                        </p:tgtEl>
                                      </p:cMediaNode>
                                    </p:audio>
                                  </p:subTnLst>
                                </p:cTn>
                              </p:par>
                              <p:par>
                                <p:cTn id="226" presetID="53" presetClass="entr" presetSubtype="0" fill="hold" grpId="0" nodeType="withEffect">
                                  <p:stCondLst>
                                    <p:cond delay="0"/>
                                  </p:stCondLst>
                                  <p:childTnLst>
                                    <p:set>
                                      <p:cBhvr>
                                        <p:cTn id="227" dur="1" fill="hold">
                                          <p:stCondLst>
                                            <p:cond delay="0"/>
                                          </p:stCondLst>
                                        </p:cTn>
                                        <p:tgtEl>
                                          <p:spTgt spid="29"/>
                                        </p:tgtEl>
                                        <p:attrNameLst>
                                          <p:attrName>style.visibility</p:attrName>
                                        </p:attrNameLst>
                                      </p:cBhvr>
                                      <p:to>
                                        <p:strVal val="visible"/>
                                      </p:to>
                                    </p:set>
                                    <p:anim calcmode="lin" valueType="num">
                                      <p:cBhvr>
                                        <p:cTn id="228" dur="500" fill="hold"/>
                                        <p:tgtEl>
                                          <p:spTgt spid="29"/>
                                        </p:tgtEl>
                                        <p:attrNameLst>
                                          <p:attrName>ppt_w</p:attrName>
                                        </p:attrNameLst>
                                      </p:cBhvr>
                                      <p:tavLst>
                                        <p:tav tm="0">
                                          <p:val>
                                            <p:fltVal val="0"/>
                                          </p:val>
                                        </p:tav>
                                        <p:tav tm="100000">
                                          <p:val>
                                            <p:strVal val="#ppt_w"/>
                                          </p:val>
                                        </p:tav>
                                      </p:tavLst>
                                    </p:anim>
                                    <p:anim calcmode="lin" valueType="num">
                                      <p:cBhvr>
                                        <p:cTn id="229" dur="500" fill="hold"/>
                                        <p:tgtEl>
                                          <p:spTgt spid="29"/>
                                        </p:tgtEl>
                                        <p:attrNameLst>
                                          <p:attrName>ppt_h</p:attrName>
                                        </p:attrNameLst>
                                      </p:cBhvr>
                                      <p:tavLst>
                                        <p:tav tm="0">
                                          <p:val>
                                            <p:fltVal val="0"/>
                                          </p:val>
                                        </p:tav>
                                        <p:tav tm="100000">
                                          <p:val>
                                            <p:strVal val="#ppt_h"/>
                                          </p:val>
                                        </p:tav>
                                      </p:tavLst>
                                    </p:anim>
                                    <p:animEffect transition="in" filter="fade">
                                      <p:cBhvr>
                                        <p:cTn id="230" dur="500"/>
                                        <p:tgtEl>
                                          <p:spTgt spid="29"/>
                                        </p:tgtEl>
                                      </p:cBhvr>
                                    </p:animEffect>
                                  </p:childTnLst>
                                </p:cTn>
                              </p:par>
                            </p:childTnLst>
                          </p:cTn>
                        </p:par>
                      </p:childTnLst>
                    </p:cTn>
                  </p:par>
                  <p:par>
                    <p:cTn id="231" fill="hold">
                      <p:stCondLst>
                        <p:cond delay="indefinite"/>
                      </p:stCondLst>
                      <p:childTnLst>
                        <p:par>
                          <p:cTn id="232" fill="hold">
                            <p:stCondLst>
                              <p:cond delay="0"/>
                            </p:stCondLst>
                            <p:childTnLst>
                              <p:par>
                                <p:cTn id="233" presetID="0" presetClass="path" presetSubtype="0" accel="50000" decel="50000" fill="hold" nodeType="clickEffect">
                                  <p:stCondLst>
                                    <p:cond delay="0"/>
                                  </p:stCondLst>
                                  <p:childTnLst>
                                    <p:animMotion origin="layout" path="M 3.38425E-6 -1.35802E-6 L -0.3067 0.28527 " pathEditMode="relative" rAng="0" ptsTypes="AA">
                                      <p:cBhvr>
                                        <p:cTn id="234" dur="1000" fill="hold"/>
                                        <p:tgtEl>
                                          <p:spTgt spid="28"/>
                                        </p:tgtEl>
                                        <p:attrNameLst>
                                          <p:attrName>ppt_x</p:attrName>
                                          <p:attrName>ppt_y</p:attrName>
                                        </p:attrNameLst>
                                      </p:cBhvr>
                                      <p:rCtr x="-153" y="143"/>
                                    </p:animMotion>
                                  </p:childTnLst>
                                </p:cTn>
                              </p:par>
                              <p:par>
                                <p:cTn id="235" presetID="6" presetClass="emph" presetSubtype="0" fill="hold" nodeType="withEffect">
                                  <p:stCondLst>
                                    <p:cond delay="0"/>
                                  </p:stCondLst>
                                  <p:childTnLst>
                                    <p:animScale>
                                      <p:cBhvr>
                                        <p:cTn id="236" dur="1000" fill="hold"/>
                                        <p:tgtEl>
                                          <p:spTgt spid="28"/>
                                        </p:tgtEl>
                                      </p:cBhvr>
                                      <p:by x="50000" y="50000"/>
                                    </p:animScale>
                                  </p:childTnLst>
                                </p:cTn>
                              </p:par>
                              <p:par>
                                <p:cTn id="237" presetID="37" presetClass="exit" presetSubtype="0" fill="hold" grpId="1" nodeType="withEffect">
                                  <p:stCondLst>
                                    <p:cond delay="0"/>
                                  </p:stCondLst>
                                  <p:childTnLst>
                                    <p:animEffect transition="out" filter="fade">
                                      <p:cBhvr>
                                        <p:cTn id="238" dur="1000"/>
                                        <p:tgtEl>
                                          <p:spTgt spid="29"/>
                                        </p:tgtEl>
                                      </p:cBhvr>
                                    </p:animEffect>
                                    <p:anim calcmode="lin" valueType="num">
                                      <p:cBhvr>
                                        <p:cTn id="239" dur="1000"/>
                                        <p:tgtEl>
                                          <p:spTgt spid="29"/>
                                        </p:tgtEl>
                                        <p:attrNameLst>
                                          <p:attrName>ppt_x</p:attrName>
                                        </p:attrNameLst>
                                      </p:cBhvr>
                                      <p:tavLst>
                                        <p:tav tm="0">
                                          <p:val>
                                            <p:strVal val="ppt_x"/>
                                          </p:val>
                                        </p:tav>
                                        <p:tav tm="100000">
                                          <p:val>
                                            <p:strVal val="ppt_x"/>
                                          </p:val>
                                        </p:tav>
                                      </p:tavLst>
                                    </p:anim>
                                    <p:anim calcmode="lin" valueType="num">
                                      <p:cBhvr>
                                        <p:cTn id="240" dur="100" decel="100000"/>
                                        <p:tgtEl>
                                          <p:spTgt spid="29"/>
                                        </p:tgtEl>
                                        <p:attrNameLst>
                                          <p:attrName>ppt_y</p:attrName>
                                        </p:attrNameLst>
                                      </p:cBhvr>
                                      <p:tavLst>
                                        <p:tav tm="0">
                                          <p:val>
                                            <p:strVal val="ppt_y"/>
                                          </p:val>
                                        </p:tav>
                                        <p:tav tm="100000">
                                          <p:val>
                                            <p:strVal val="ppt_y-.03"/>
                                          </p:val>
                                        </p:tav>
                                      </p:tavLst>
                                    </p:anim>
                                    <p:anim calcmode="lin" valueType="num">
                                      <p:cBhvr>
                                        <p:cTn id="241" dur="900" accel="100000">
                                          <p:stCondLst>
                                            <p:cond delay="100"/>
                                          </p:stCondLst>
                                        </p:cTn>
                                        <p:tgtEl>
                                          <p:spTgt spid="29"/>
                                        </p:tgtEl>
                                        <p:attrNameLst>
                                          <p:attrName>ppt_y</p:attrName>
                                        </p:attrNameLst>
                                      </p:cBhvr>
                                      <p:tavLst>
                                        <p:tav tm="0">
                                          <p:val>
                                            <p:strVal val="ppt_y"/>
                                          </p:val>
                                        </p:tav>
                                        <p:tav tm="100000">
                                          <p:val>
                                            <p:strVal val="ppt_y+1"/>
                                          </p:val>
                                        </p:tav>
                                      </p:tavLst>
                                    </p:anim>
                                    <p:set>
                                      <p:cBhvr>
                                        <p:cTn id="242" dur="1" fill="hold">
                                          <p:stCondLst>
                                            <p:cond delay="999"/>
                                          </p:stCondLst>
                                        </p:cTn>
                                        <p:tgtEl>
                                          <p:spTgt spid="29"/>
                                        </p:tgtEl>
                                        <p:attrNameLst>
                                          <p:attrName>style.visibility</p:attrName>
                                        </p:attrNameLst>
                                      </p:cBhvr>
                                      <p:to>
                                        <p:strVal val="hidden"/>
                                      </p:to>
                                    </p:set>
                                  </p:childTnLst>
                                </p:cTn>
                              </p:par>
                            </p:childTnLst>
                          </p:cTn>
                        </p:par>
                      </p:childTnLst>
                    </p:cTn>
                  </p:par>
                  <p:par>
                    <p:cTn id="243" fill="hold">
                      <p:stCondLst>
                        <p:cond delay="indefinite"/>
                      </p:stCondLst>
                      <p:childTnLst>
                        <p:par>
                          <p:cTn id="244" fill="hold">
                            <p:stCondLst>
                              <p:cond delay="0"/>
                            </p:stCondLst>
                            <p:childTnLst>
                              <p:par>
                                <p:cTn id="245" presetID="53" presetClass="entr" presetSubtype="0" fill="hold" nodeType="clickEffect">
                                  <p:stCondLst>
                                    <p:cond delay="0"/>
                                  </p:stCondLst>
                                  <p:childTnLst>
                                    <p:set>
                                      <p:cBhvr>
                                        <p:cTn id="246" dur="1" fill="hold">
                                          <p:stCondLst>
                                            <p:cond delay="0"/>
                                          </p:stCondLst>
                                        </p:cTn>
                                        <p:tgtEl>
                                          <p:spTgt spid="30"/>
                                        </p:tgtEl>
                                        <p:attrNameLst>
                                          <p:attrName>style.visibility</p:attrName>
                                        </p:attrNameLst>
                                      </p:cBhvr>
                                      <p:to>
                                        <p:strVal val="visible"/>
                                      </p:to>
                                    </p:set>
                                    <p:anim calcmode="lin" valueType="num">
                                      <p:cBhvr>
                                        <p:cTn id="247" dur="500" fill="hold"/>
                                        <p:tgtEl>
                                          <p:spTgt spid="30"/>
                                        </p:tgtEl>
                                        <p:attrNameLst>
                                          <p:attrName>ppt_w</p:attrName>
                                        </p:attrNameLst>
                                      </p:cBhvr>
                                      <p:tavLst>
                                        <p:tav tm="0">
                                          <p:val>
                                            <p:fltVal val="0"/>
                                          </p:val>
                                        </p:tav>
                                        <p:tav tm="100000">
                                          <p:val>
                                            <p:strVal val="#ppt_w"/>
                                          </p:val>
                                        </p:tav>
                                      </p:tavLst>
                                    </p:anim>
                                    <p:anim calcmode="lin" valueType="num">
                                      <p:cBhvr>
                                        <p:cTn id="248" dur="500" fill="hold"/>
                                        <p:tgtEl>
                                          <p:spTgt spid="30"/>
                                        </p:tgtEl>
                                        <p:attrNameLst>
                                          <p:attrName>ppt_h</p:attrName>
                                        </p:attrNameLst>
                                      </p:cBhvr>
                                      <p:tavLst>
                                        <p:tav tm="0">
                                          <p:val>
                                            <p:fltVal val="0"/>
                                          </p:val>
                                        </p:tav>
                                        <p:tav tm="100000">
                                          <p:val>
                                            <p:strVal val="#ppt_h"/>
                                          </p:val>
                                        </p:tav>
                                      </p:tavLst>
                                    </p:anim>
                                    <p:animEffect transition="in" filter="fade">
                                      <p:cBhvr>
                                        <p:cTn id="249" dur="500"/>
                                        <p:tgtEl>
                                          <p:spTgt spid="30"/>
                                        </p:tgtEl>
                                      </p:cBhvr>
                                    </p:animEffect>
                                  </p:childTnLst>
                                  <p:subTnLst>
                                    <p:audio>
                                      <p:cMediaNode>
                                        <p:cTn display="0" masterRel="sameClick">
                                          <p:stCondLst>
                                            <p:cond evt="begin" delay="0">
                                              <p:tn val="245"/>
                                            </p:cond>
                                          </p:stCondLst>
                                          <p:endCondLst>
                                            <p:cond evt="onStopAudio" delay="0">
                                              <p:tgtEl>
                                                <p:sldTgt/>
                                              </p:tgtEl>
                                            </p:cond>
                                          </p:endCondLst>
                                        </p:cTn>
                                        <p:tgtEl>
                                          <p:sndTgt r:embed="rId2" name="Button20.wav"/>
                                        </p:tgtEl>
                                      </p:cMediaNode>
                                    </p:audio>
                                  </p:subTnLst>
                                </p:cTn>
                              </p:par>
                              <p:par>
                                <p:cTn id="250" presetID="53" presetClass="entr" presetSubtype="0" fill="hold" grpId="0" nodeType="withEffect">
                                  <p:stCondLst>
                                    <p:cond delay="0"/>
                                  </p:stCondLst>
                                  <p:childTnLst>
                                    <p:set>
                                      <p:cBhvr>
                                        <p:cTn id="251" dur="1" fill="hold">
                                          <p:stCondLst>
                                            <p:cond delay="0"/>
                                          </p:stCondLst>
                                        </p:cTn>
                                        <p:tgtEl>
                                          <p:spTgt spid="31"/>
                                        </p:tgtEl>
                                        <p:attrNameLst>
                                          <p:attrName>style.visibility</p:attrName>
                                        </p:attrNameLst>
                                      </p:cBhvr>
                                      <p:to>
                                        <p:strVal val="visible"/>
                                      </p:to>
                                    </p:set>
                                    <p:anim calcmode="lin" valueType="num">
                                      <p:cBhvr>
                                        <p:cTn id="252" dur="500" fill="hold"/>
                                        <p:tgtEl>
                                          <p:spTgt spid="31"/>
                                        </p:tgtEl>
                                        <p:attrNameLst>
                                          <p:attrName>ppt_w</p:attrName>
                                        </p:attrNameLst>
                                      </p:cBhvr>
                                      <p:tavLst>
                                        <p:tav tm="0">
                                          <p:val>
                                            <p:fltVal val="0"/>
                                          </p:val>
                                        </p:tav>
                                        <p:tav tm="100000">
                                          <p:val>
                                            <p:strVal val="#ppt_w"/>
                                          </p:val>
                                        </p:tav>
                                      </p:tavLst>
                                    </p:anim>
                                    <p:anim calcmode="lin" valueType="num">
                                      <p:cBhvr>
                                        <p:cTn id="253" dur="500" fill="hold"/>
                                        <p:tgtEl>
                                          <p:spTgt spid="31"/>
                                        </p:tgtEl>
                                        <p:attrNameLst>
                                          <p:attrName>ppt_h</p:attrName>
                                        </p:attrNameLst>
                                      </p:cBhvr>
                                      <p:tavLst>
                                        <p:tav tm="0">
                                          <p:val>
                                            <p:fltVal val="0"/>
                                          </p:val>
                                        </p:tav>
                                        <p:tav tm="100000">
                                          <p:val>
                                            <p:strVal val="#ppt_h"/>
                                          </p:val>
                                        </p:tav>
                                      </p:tavLst>
                                    </p:anim>
                                    <p:animEffect transition="in" filter="fade">
                                      <p:cBhvr>
                                        <p:cTn id="254" dur="500"/>
                                        <p:tgtEl>
                                          <p:spTgt spid="31"/>
                                        </p:tgtEl>
                                      </p:cBhvr>
                                    </p:animEffect>
                                  </p:childTnLst>
                                </p:cTn>
                              </p:par>
                            </p:childTnLst>
                          </p:cTn>
                        </p:par>
                      </p:childTnLst>
                    </p:cTn>
                  </p:par>
                  <p:par>
                    <p:cTn id="255" fill="hold">
                      <p:stCondLst>
                        <p:cond delay="indefinite"/>
                      </p:stCondLst>
                      <p:childTnLst>
                        <p:par>
                          <p:cTn id="256" fill="hold">
                            <p:stCondLst>
                              <p:cond delay="0"/>
                            </p:stCondLst>
                            <p:childTnLst>
                              <p:par>
                                <p:cTn id="257" presetID="0" presetClass="path" presetSubtype="0" accel="50000" decel="50000" fill="hold" nodeType="clickEffect">
                                  <p:stCondLst>
                                    <p:cond delay="0"/>
                                  </p:stCondLst>
                                  <p:childTnLst>
                                    <p:animMotion origin="layout" path="M 3.38425E-6 -1.35802E-6 L -0.12016 0.28527 " pathEditMode="relative" rAng="0" ptsTypes="AA">
                                      <p:cBhvr>
                                        <p:cTn id="258" dur="1000" fill="hold"/>
                                        <p:tgtEl>
                                          <p:spTgt spid="30"/>
                                        </p:tgtEl>
                                        <p:attrNameLst>
                                          <p:attrName>ppt_x</p:attrName>
                                          <p:attrName>ppt_y</p:attrName>
                                        </p:attrNameLst>
                                      </p:cBhvr>
                                      <p:rCtr x="-60" y="143"/>
                                    </p:animMotion>
                                  </p:childTnLst>
                                </p:cTn>
                              </p:par>
                              <p:par>
                                <p:cTn id="259" presetID="6" presetClass="emph" presetSubtype="0" fill="hold" nodeType="withEffect">
                                  <p:stCondLst>
                                    <p:cond delay="0"/>
                                  </p:stCondLst>
                                  <p:childTnLst>
                                    <p:animScale>
                                      <p:cBhvr>
                                        <p:cTn id="260" dur="1000" fill="hold"/>
                                        <p:tgtEl>
                                          <p:spTgt spid="30"/>
                                        </p:tgtEl>
                                      </p:cBhvr>
                                      <p:by x="50000" y="50000"/>
                                    </p:animScale>
                                  </p:childTnLst>
                                </p:cTn>
                              </p:par>
                              <p:par>
                                <p:cTn id="261" presetID="37" presetClass="exit" presetSubtype="0" fill="hold" grpId="1" nodeType="withEffect">
                                  <p:stCondLst>
                                    <p:cond delay="0"/>
                                  </p:stCondLst>
                                  <p:childTnLst>
                                    <p:animEffect transition="out" filter="fade">
                                      <p:cBhvr>
                                        <p:cTn id="262" dur="1000"/>
                                        <p:tgtEl>
                                          <p:spTgt spid="31"/>
                                        </p:tgtEl>
                                      </p:cBhvr>
                                    </p:animEffect>
                                    <p:anim calcmode="lin" valueType="num">
                                      <p:cBhvr>
                                        <p:cTn id="263" dur="1000"/>
                                        <p:tgtEl>
                                          <p:spTgt spid="31"/>
                                        </p:tgtEl>
                                        <p:attrNameLst>
                                          <p:attrName>ppt_x</p:attrName>
                                        </p:attrNameLst>
                                      </p:cBhvr>
                                      <p:tavLst>
                                        <p:tav tm="0">
                                          <p:val>
                                            <p:strVal val="ppt_x"/>
                                          </p:val>
                                        </p:tav>
                                        <p:tav tm="100000">
                                          <p:val>
                                            <p:strVal val="ppt_x"/>
                                          </p:val>
                                        </p:tav>
                                      </p:tavLst>
                                    </p:anim>
                                    <p:anim calcmode="lin" valueType="num">
                                      <p:cBhvr>
                                        <p:cTn id="264" dur="100" decel="100000"/>
                                        <p:tgtEl>
                                          <p:spTgt spid="31"/>
                                        </p:tgtEl>
                                        <p:attrNameLst>
                                          <p:attrName>ppt_y</p:attrName>
                                        </p:attrNameLst>
                                      </p:cBhvr>
                                      <p:tavLst>
                                        <p:tav tm="0">
                                          <p:val>
                                            <p:strVal val="ppt_y"/>
                                          </p:val>
                                        </p:tav>
                                        <p:tav tm="100000">
                                          <p:val>
                                            <p:strVal val="ppt_y-.03"/>
                                          </p:val>
                                        </p:tav>
                                      </p:tavLst>
                                    </p:anim>
                                    <p:anim calcmode="lin" valueType="num">
                                      <p:cBhvr>
                                        <p:cTn id="265" dur="900" accel="100000">
                                          <p:stCondLst>
                                            <p:cond delay="100"/>
                                          </p:stCondLst>
                                        </p:cTn>
                                        <p:tgtEl>
                                          <p:spTgt spid="31"/>
                                        </p:tgtEl>
                                        <p:attrNameLst>
                                          <p:attrName>ppt_y</p:attrName>
                                        </p:attrNameLst>
                                      </p:cBhvr>
                                      <p:tavLst>
                                        <p:tav tm="0">
                                          <p:val>
                                            <p:strVal val="ppt_y"/>
                                          </p:val>
                                        </p:tav>
                                        <p:tav tm="100000">
                                          <p:val>
                                            <p:strVal val="ppt_y+1"/>
                                          </p:val>
                                        </p:tav>
                                      </p:tavLst>
                                    </p:anim>
                                    <p:set>
                                      <p:cBhvr>
                                        <p:cTn id="266" dur="1" fill="hold">
                                          <p:stCondLst>
                                            <p:cond delay="999"/>
                                          </p:stCondLst>
                                        </p:cTn>
                                        <p:tgtEl>
                                          <p:spTgt spid="31"/>
                                        </p:tgtEl>
                                        <p:attrNameLst>
                                          <p:attrName>style.visibility</p:attrName>
                                        </p:attrNameLst>
                                      </p:cBhvr>
                                      <p:to>
                                        <p:strVal val="hidden"/>
                                      </p:to>
                                    </p:set>
                                  </p:childTnLst>
                                </p:cTn>
                              </p:par>
                            </p:childTnLst>
                          </p:cTn>
                        </p:par>
                      </p:childTnLst>
                    </p:cTn>
                  </p:par>
                  <p:par>
                    <p:cTn id="267" fill="hold">
                      <p:stCondLst>
                        <p:cond delay="indefinite"/>
                      </p:stCondLst>
                      <p:childTnLst>
                        <p:par>
                          <p:cTn id="268" fill="hold">
                            <p:stCondLst>
                              <p:cond delay="0"/>
                            </p:stCondLst>
                            <p:childTnLst>
                              <p:par>
                                <p:cTn id="269" presetID="53" presetClass="entr" presetSubtype="0" fill="hold" nodeType="clickEffect">
                                  <p:stCondLst>
                                    <p:cond delay="0"/>
                                  </p:stCondLst>
                                  <p:childTnLst>
                                    <p:set>
                                      <p:cBhvr>
                                        <p:cTn id="270" dur="1" fill="hold">
                                          <p:stCondLst>
                                            <p:cond delay="0"/>
                                          </p:stCondLst>
                                        </p:cTn>
                                        <p:tgtEl>
                                          <p:spTgt spid="32"/>
                                        </p:tgtEl>
                                        <p:attrNameLst>
                                          <p:attrName>style.visibility</p:attrName>
                                        </p:attrNameLst>
                                      </p:cBhvr>
                                      <p:to>
                                        <p:strVal val="visible"/>
                                      </p:to>
                                    </p:set>
                                    <p:anim calcmode="lin" valueType="num">
                                      <p:cBhvr>
                                        <p:cTn id="271" dur="500" fill="hold"/>
                                        <p:tgtEl>
                                          <p:spTgt spid="32"/>
                                        </p:tgtEl>
                                        <p:attrNameLst>
                                          <p:attrName>ppt_w</p:attrName>
                                        </p:attrNameLst>
                                      </p:cBhvr>
                                      <p:tavLst>
                                        <p:tav tm="0">
                                          <p:val>
                                            <p:fltVal val="0"/>
                                          </p:val>
                                        </p:tav>
                                        <p:tav tm="100000">
                                          <p:val>
                                            <p:strVal val="#ppt_w"/>
                                          </p:val>
                                        </p:tav>
                                      </p:tavLst>
                                    </p:anim>
                                    <p:anim calcmode="lin" valueType="num">
                                      <p:cBhvr>
                                        <p:cTn id="272" dur="500" fill="hold"/>
                                        <p:tgtEl>
                                          <p:spTgt spid="32"/>
                                        </p:tgtEl>
                                        <p:attrNameLst>
                                          <p:attrName>ppt_h</p:attrName>
                                        </p:attrNameLst>
                                      </p:cBhvr>
                                      <p:tavLst>
                                        <p:tav tm="0">
                                          <p:val>
                                            <p:fltVal val="0"/>
                                          </p:val>
                                        </p:tav>
                                        <p:tav tm="100000">
                                          <p:val>
                                            <p:strVal val="#ppt_h"/>
                                          </p:val>
                                        </p:tav>
                                      </p:tavLst>
                                    </p:anim>
                                    <p:animEffect transition="in" filter="fade">
                                      <p:cBhvr>
                                        <p:cTn id="273" dur="500"/>
                                        <p:tgtEl>
                                          <p:spTgt spid="32"/>
                                        </p:tgtEl>
                                      </p:cBhvr>
                                    </p:animEffect>
                                  </p:childTnLst>
                                  <p:subTnLst>
                                    <p:audio>
                                      <p:cMediaNode>
                                        <p:cTn display="0" masterRel="sameClick">
                                          <p:stCondLst>
                                            <p:cond evt="begin" delay="0">
                                              <p:tn val="269"/>
                                            </p:cond>
                                          </p:stCondLst>
                                          <p:endCondLst>
                                            <p:cond evt="onStopAudio" delay="0">
                                              <p:tgtEl>
                                                <p:sldTgt/>
                                              </p:tgtEl>
                                            </p:cond>
                                          </p:endCondLst>
                                        </p:cTn>
                                        <p:tgtEl>
                                          <p:sndTgt r:embed="rId2" name="Button20.wav"/>
                                        </p:tgtEl>
                                      </p:cMediaNode>
                                    </p:audio>
                                  </p:subTnLst>
                                </p:cTn>
                              </p:par>
                              <p:par>
                                <p:cTn id="274" presetID="53" presetClass="entr" presetSubtype="0" fill="hold" grpId="0" nodeType="withEffect">
                                  <p:stCondLst>
                                    <p:cond delay="0"/>
                                  </p:stCondLst>
                                  <p:childTnLst>
                                    <p:set>
                                      <p:cBhvr>
                                        <p:cTn id="275" dur="1" fill="hold">
                                          <p:stCondLst>
                                            <p:cond delay="0"/>
                                          </p:stCondLst>
                                        </p:cTn>
                                        <p:tgtEl>
                                          <p:spTgt spid="33"/>
                                        </p:tgtEl>
                                        <p:attrNameLst>
                                          <p:attrName>style.visibility</p:attrName>
                                        </p:attrNameLst>
                                      </p:cBhvr>
                                      <p:to>
                                        <p:strVal val="visible"/>
                                      </p:to>
                                    </p:set>
                                    <p:anim calcmode="lin" valueType="num">
                                      <p:cBhvr>
                                        <p:cTn id="276" dur="500" fill="hold"/>
                                        <p:tgtEl>
                                          <p:spTgt spid="33"/>
                                        </p:tgtEl>
                                        <p:attrNameLst>
                                          <p:attrName>ppt_w</p:attrName>
                                        </p:attrNameLst>
                                      </p:cBhvr>
                                      <p:tavLst>
                                        <p:tav tm="0">
                                          <p:val>
                                            <p:fltVal val="0"/>
                                          </p:val>
                                        </p:tav>
                                        <p:tav tm="100000">
                                          <p:val>
                                            <p:strVal val="#ppt_w"/>
                                          </p:val>
                                        </p:tav>
                                      </p:tavLst>
                                    </p:anim>
                                    <p:anim calcmode="lin" valueType="num">
                                      <p:cBhvr>
                                        <p:cTn id="277" dur="500" fill="hold"/>
                                        <p:tgtEl>
                                          <p:spTgt spid="33"/>
                                        </p:tgtEl>
                                        <p:attrNameLst>
                                          <p:attrName>ppt_h</p:attrName>
                                        </p:attrNameLst>
                                      </p:cBhvr>
                                      <p:tavLst>
                                        <p:tav tm="0">
                                          <p:val>
                                            <p:fltVal val="0"/>
                                          </p:val>
                                        </p:tav>
                                        <p:tav tm="100000">
                                          <p:val>
                                            <p:strVal val="#ppt_h"/>
                                          </p:val>
                                        </p:tav>
                                      </p:tavLst>
                                    </p:anim>
                                    <p:animEffect transition="in" filter="fade">
                                      <p:cBhvr>
                                        <p:cTn id="278" dur="500"/>
                                        <p:tgtEl>
                                          <p:spTgt spid="33"/>
                                        </p:tgtEl>
                                      </p:cBhvr>
                                    </p:animEffect>
                                  </p:childTnLst>
                                </p:cTn>
                              </p:par>
                            </p:childTnLst>
                          </p:cTn>
                        </p:par>
                      </p:childTnLst>
                    </p:cTn>
                  </p:par>
                  <p:par>
                    <p:cTn id="279" fill="hold">
                      <p:stCondLst>
                        <p:cond delay="indefinite"/>
                      </p:stCondLst>
                      <p:childTnLst>
                        <p:par>
                          <p:cTn id="280" fill="hold">
                            <p:stCondLst>
                              <p:cond delay="0"/>
                            </p:stCondLst>
                            <p:childTnLst>
                              <p:par>
                                <p:cTn id="281" presetID="0" presetClass="path" presetSubtype="0" accel="50000" decel="50000" fill="hold" nodeType="clickEffect">
                                  <p:stCondLst>
                                    <p:cond delay="0"/>
                                  </p:stCondLst>
                                  <p:childTnLst>
                                    <p:animMotion origin="layout" path="M 3.38425E-6 -1.35802E-6 L 0.06654 0.28527 " pathEditMode="relative" rAng="0" ptsTypes="AA">
                                      <p:cBhvr>
                                        <p:cTn id="282" dur="1000" fill="hold"/>
                                        <p:tgtEl>
                                          <p:spTgt spid="32"/>
                                        </p:tgtEl>
                                        <p:attrNameLst>
                                          <p:attrName>ppt_x</p:attrName>
                                          <p:attrName>ppt_y</p:attrName>
                                        </p:attrNameLst>
                                      </p:cBhvr>
                                      <p:rCtr x="33" y="143"/>
                                    </p:animMotion>
                                  </p:childTnLst>
                                </p:cTn>
                              </p:par>
                              <p:par>
                                <p:cTn id="283" presetID="6" presetClass="emph" presetSubtype="0" fill="hold" nodeType="withEffect">
                                  <p:stCondLst>
                                    <p:cond delay="0"/>
                                  </p:stCondLst>
                                  <p:childTnLst>
                                    <p:animScale>
                                      <p:cBhvr>
                                        <p:cTn id="284" dur="1000" fill="hold"/>
                                        <p:tgtEl>
                                          <p:spTgt spid="32"/>
                                        </p:tgtEl>
                                      </p:cBhvr>
                                      <p:by x="50000" y="50000"/>
                                    </p:animScale>
                                  </p:childTnLst>
                                </p:cTn>
                              </p:par>
                              <p:par>
                                <p:cTn id="285" presetID="37" presetClass="exit" presetSubtype="0" fill="hold" grpId="1" nodeType="withEffect">
                                  <p:stCondLst>
                                    <p:cond delay="0"/>
                                  </p:stCondLst>
                                  <p:childTnLst>
                                    <p:animEffect transition="out" filter="fade">
                                      <p:cBhvr>
                                        <p:cTn id="286" dur="1000"/>
                                        <p:tgtEl>
                                          <p:spTgt spid="33"/>
                                        </p:tgtEl>
                                      </p:cBhvr>
                                    </p:animEffect>
                                    <p:anim calcmode="lin" valueType="num">
                                      <p:cBhvr>
                                        <p:cTn id="287" dur="1000"/>
                                        <p:tgtEl>
                                          <p:spTgt spid="33"/>
                                        </p:tgtEl>
                                        <p:attrNameLst>
                                          <p:attrName>ppt_x</p:attrName>
                                        </p:attrNameLst>
                                      </p:cBhvr>
                                      <p:tavLst>
                                        <p:tav tm="0">
                                          <p:val>
                                            <p:strVal val="ppt_x"/>
                                          </p:val>
                                        </p:tav>
                                        <p:tav tm="100000">
                                          <p:val>
                                            <p:strVal val="ppt_x"/>
                                          </p:val>
                                        </p:tav>
                                      </p:tavLst>
                                    </p:anim>
                                    <p:anim calcmode="lin" valueType="num">
                                      <p:cBhvr>
                                        <p:cTn id="288" dur="100" decel="100000"/>
                                        <p:tgtEl>
                                          <p:spTgt spid="33"/>
                                        </p:tgtEl>
                                        <p:attrNameLst>
                                          <p:attrName>ppt_y</p:attrName>
                                        </p:attrNameLst>
                                      </p:cBhvr>
                                      <p:tavLst>
                                        <p:tav tm="0">
                                          <p:val>
                                            <p:strVal val="ppt_y"/>
                                          </p:val>
                                        </p:tav>
                                        <p:tav tm="100000">
                                          <p:val>
                                            <p:strVal val="ppt_y-.03"/>
                                          </p:val>
                                        </p:tav>
                                      </p:tavLst>
                                    </p:anim>
                                    <p:anim calcmode="lin" valueType="num">
                                      <p:cBhvr>
                                        <p:cTn id="289" dur="900" accel="100000">
                                          <p:stCondLst>
                                            <p:cond delay="100"/>
                                          </p:stCondLst>
                                        </p:cTn>
                                        <p:tgtEl>
                                          <p:spTgt spid="33"/>
                                        </p:tgtEl>
                                        <p:attrNameLst>
                                          <p:attrName>ppt_y</p:attrName>
                                        </p:attrNameLst>
                                      </p:cBhvr>
                                      <p:tavLst>
                                        <p:tav tm="0">
                                          <p:val>
                                            <p:strVal val="ppt_y"/>
                                          </p:val>
                                        </p:tav>
                                        <p:tav tm="100000">
                                          <p:val>
                                            <p:strVal val="ppt_y+1"/>
                                          </p:val>
                                        </p:tav>
                                      </p:tavLst>
                                    </p:anim>
                                    <p:set>
                                      <p:cBhvr>
                                        <p:cTn id="290" dur="1" fill="hold">
                                          <p:stCondLst>
                                            <p:cond delay="999"/>
                                          </p:stCondLst>
                                        </p:cTn>
                                        <p:tgtEl>
                                          <p:spTgt spid="33"/>
                                        </p:tgtEl>
                                        <p:attrNameLst>
                                          <p:attrName>style.visibility</p:attrName>
                                        </p:attrNameLst>
                                      </p:cBhvr>
                                      <p:to>
                                        <p:strVal val="hidden"/>
                                      </p:to>
                                    </p:set>
                                  </p:childTnLst>
                                </p:cTn>
                              </p:par>
                            </p:childTnLst>
                          </p:cTn>
                        </p:par>
                      </p:childTnLst>
                    </p:cTn>
                  </p:par>
                  <p:par>
                    <p:cTn id="291" fill="hold">
                      <p:stCondLst>
                        <p:cond delay="indefinite"/>
                      </p:stCondLst>
                      <p:childTnLst>
                        <p:par>
                          <p:cTn id="292" fill="hold">
                            <p:stCondLst>
                              <p:cond delay="0"/>
                            </p:stCondLst>
                            <p:childTnLst>
                              <p:par>
                                <p:cTn id="293" presetID="53" presetClass="entr" presetSubtype="0" fill="hold" nodeType="clickEffect">
                                  <p:stCondLst>
                                    <p:cond delay="0"/>
                                  </p:stCondLst>
                                  <p:childTnLst>
                                    <p:set>
                                      <p:cBhvr>
                                        <p:cTn id="294" dur="1" fill="hold">
                                          <p:stCondLst>
                                            <p:cond delay="0"/>
                                          </p:stCondLst>
                                        </p:cTn>
                                        <p:tgtEl>
                                          <p:spTgt spid="34"/>
                                        </p:tgtEl>
                                        <p:attrNameLst>
                                          <p:attrName>style.visibility</p:attrName>
                                        </p:attrNameLst>
                                      </p:cBhvr>
                                      <p:to>
                                        <p:strVal val="visible"/>
                                      </p:to>
                                    </p:set>
                                    <p:anim calcmode="lin" valueType="num">
                                      <p:cBhvr>
                                        <p:cTn id="295" dur="500" fill="hold"/>
                                        <p:tgtEl>
                                          <p:spTgt spid="34"/>
                                        </p:tgtEl>
                                        <p:attrNameLst>
                                          <p:attrName>ppt_w</p:attrName>
                                        </p:attrNameLst>
                                      </p:cBhvr>
                                      <p:tavLst>
                                        <p:tav tm="0">
                                          <p:val>
                                            <p:fltVal val="0"/>
                                          </p:val>
                                        </p:tav>
                                        <p:tav tm="100000">
                                          <p:val>
                                            <p:strVal val="#ppt_w"/>
                                          </p:val>
                                        </p:tav>
                                      </p:tavLst>
                                    </p:anim>
                                    <p:anim calcmode="lin" valueType="num">
                                      <p:cBhvr>
                                        <p:cTn id="296" dur="500" fill="hold"/>
                                        <p:tgtEl>
                                          <p:spTgt spid="34"/>
                                        </p:tgtEl>
                                        <p:attrNameLst>
                                          <p:attrName>ppt_h</p:attrName>
                                        </p:attrNameLst>
                                      </p:cBhvr>
                                      <p:tavLst>
                                        <p:tav tm="0">
                                          <p:val>
                                            <p:fltVal val="0"/>
                                          </p:val>
                                        </p:tav>
                                        <p:tav tm="100000">
                                          <p:val>
                                            <p:strVal val="#ppt_h"/>
                                          </p:val>
                                        </p:tav>
                                      </p:tavLst>
                                    </p:anim>
                                    <p:animEffect transition="in" filter="fade">
                                      <p:cBhvr>
                                        <p:cTn id="297" dur="500"/>
                                        <p:tgtEl>
                                          <p:spTgt spid="34"/>
                                        </p:tgtEl>
                                      </p:cBhvr>
                                    </p:animEffect>
                                  </p:childTnLst>
                                  <p:subTnLst>
                                    <p:audio>
                                      <p:cMediaNode>
                                        <p:cTn display="0" masterRel="sameClick">
                                          <p:stCondLst>
                                            <p:cond evt="begin" delay="0">
                                              <p:tn val="293"/>
                                            </p:cond>
                                          </p:stCondLst>
                                          <p:endCondLst>
                                            <p:cond evt="onStopAudio" delay="0">
                                              <p:tgtEl>
                                                <p:sldTgt/>
                                              </p:tgtEl>
                                            </p:cond>
                                          </p:endCondLst>
                                        </p:cTn>
                                        <p:tgtEl>
                                          <p:sndTgt r:embed="rId2" name="Button20.wav"/>
                                        </p:tgtEl>
                                      </p:cMediaNode>
                                    </p:audio>
                                  </p:subTnLst>
                                </p:cTn>
                              </p:par>
                              <p:par>
                                <p:cTn id="298" presetID="53" presetClass="entr" presetSubtype="0" fill="hold" grpId="0" nodeType="withEffect">
                                  <p:stCondLst>
                                    <p:cond delay="0"/>
                                  </p:stCondLst>
                                  <p:childTnLst>
                                    <p:set>
                                      <p:cBhvr>
                                        <p:cTn id="299" dur="1" fill="hold">
                                          <p:stCondLst>
                                            <p:cond delay="0"/>
                                          </p:stCondLst>
                                        </p:cTn>
                                        <p:tgtEl>
                                          <p:spTgt spid="35"/>
                                        </p:tgtEl>
                                        <p:attrNameLst>
                                          <p:attrName>style.visibility</p:attrName>
                                        </p:attrNameLst>
                                      </p:cBhvr>
                                      <p:to>
                                        <p:strVal val="visible"/>
                                      </p:to>
                                    </p:set>
                                    <p:anim calcmode="lin" valueType="num">
                                      <p:cBhvr>
                                        <p:cTn id="300" dur="500" fill="hold"/>
                                        <p:tgtEl>
                                          <p:spTgt spid="35"/>
                                        </p:tgtEl>
                                        <p:attrNameLst>
                                          <p:attrName>ppt_w</p:attrName>
                                        </p:attrNameLst>
                                      </p:cBhvr>
                                      <p:tavLst>
                                        <p:tav tm="0">
                                          <p:val>
                                            <p:fltVal val="0"/>
                                          </p:val>
                                        </p:tav>
                                        <p:tav tm="100000">
                                          <p:val>
                                            <p:strVal val="#ppt_w"/>
                                          </p:val>
                                        </p:tav>
                                      </p:tavLst>
                                    </p:anim>
                                    <p:anim calcmode="lin" valueType="num">
                                      <p:cBhvr>
                                        <p:cTn id="301" dur="500" fill="hold"/>
                                        <p:tgtEl>
                                          <p:spTgt spid="35"/>
                                        </p:tgtEl>
                                        <p:attrNameLst>
                                          <p:attrName>ppt_h</p:attrName>
                                        </p:attrNameLst>
                                      </p:cBhvr>
                                      <p:tavLst>
                                        <p:tav tm="0">
                                          <p:val>
                                            <p:fltVal val="0"/>
                                          </p:val>
                                        </p:tav>
                                        <p:tav tm="100000">
                                          <p:val>
                                            <p:strVal val="#ppt_h"/>
                                          </p:val>
                                        </p:tav>
                                      </p:tavLst>
                                    </p:anim>
                                    <p:animEffect transition="in" filter="fade">
                                      <p:cBhvr>
                                        <p:cTn id="302" dur="500"/>
                                        <p:tgtEl>
                                          <p:spTgt spid="35"/>
                                        </p:tgtEl>
                                      </p:cBhvr>
                                    </p:animEffect>
                                  </p:childTnLst>
                                </p:cTn>
                              </p:par>
                            </p:childTnLst>
                          </p:cTn>
                        </p:par>
                      </p:childTnLst>
                    </p:cTn>
                  </p:par>
                  <p:par>
                    <p:cTn id="303" fill="hold">
                      <p:stCondLst>
                        <p:cond delay="indefinite"/>
                      </p:stCondLst>
                      <p:childTnLst>
                        <p:par>
                          <p:cTn id="304" fill="hold">
                            <p:stCondLst>
                              <p:cond delay="0"/>
                            </p:stCondLst>
                            <p:childTnLst>
                              <p:par>
                                <p:cTn id="305" presetID="0" presetClass="path" presetSubtype="0" accel="50000" decel="50000" fill="hold" nodeType="clickEffect">
                                  <p:stCondLst>
                                    <p:cond delay="0"/>
                                  </p:stCondLst>
                                  <p:childTnLst>
                                    <p:animMotion origin="layout" path="M 3.38425E-6 -1.35802E-6 L 0.25969 0.28527 " pathEditMode="relative" rAng="0" ptsTypes="AA">
                                      <p:cBhvr>
                                        <p:cTn id="306" dur="1000" fill="hold"/>
                                        <p:tgtEl>
                                          <p:spTgt spid="34"/>
                                        </p:tgtEl>
                                        <p:attrNameLst>
                                          <p:attrName>ppt_x</p:attrName>
                                          <p:attrName>ppt_y</p:attrName>
                                        </p:attrNameLst>
                                      </p:cBhvr>
                                      <p:rCtr x="130" y="143"/>
                                    </p:animMotion>
                                  </p:childTnLst>
                                </p:cTn>
                              </p:par>
                              <p:par>
                                <p:cTn id="307" presetID="6" presetClass="emph" presetSubtype="0" fill="hold" nodeType="withEffect">
                                  <p:stCondLst>
                                    <p:cond delay="0"/>
                                  </p:stCondLst>
                                  <p:childTnLst>
                                    <p:animScale>
                                      <p:cBhvr>
                                        <p:cTn id="308" dur="1000" fill="hold"/>
                                        <p:tgtEl>
                                          <p:spTgt spid="34"/>
                                        </p:tgtEl>
                                      </p:cBhvr>
                                      <p:by x="50000" y="50000"/>
                                    </p:animScale>
                                  </p:childTnLst>
                                </p:cTn>
                              </p:par>
                              <p:par>
                                <p:cTn id="309" presetID="37" presetClass="exit" presetSubtype="0" fill="hold" grpId="1" nodeType="withEffect">
                                  <p:stCondLst>
                                    <p:cond delay="0"/>
                                  </p:stCondLst>
                                  <p:childTnLst>
                                    <p:animEffect transition="out" filter="fade">
                                      <p:cBhvr>
                                        <p:cTn id="310" dur="1000"/>
                                        <p:tgtEl>
                                          <p:spTgt spid="35"/>
                                        </p:tgtEl>
                                      </p:cBhvr>
                                    </p:animEffect>
                                    <p:anim calcmode="lin" valueType="num">
                                      <p:cBhvr>
                                        <p:cTn id="311" dur="1000"/>
                                        <p:tgtEl>
                                          <p:spTgt spid="35"/>
                                        </p:tgtEl>
                                        <p:attrNameLst>
                                          <p:attrName>ppt_x</p:attrName>
                                        </p:attrNameLst>
                                      </p:cBhvr>
                                      <p:tavLst>
                                        <p:tav tm="0">
                                          <p:val>
                                            <p:strVal val="ppt_x"/>
                                          </p:val>
                                        </p:tav>
                                        <p:tav tm="100000">
                                          <p:val>
                                            <p:strVal val="ppt_x"/>
                                          </p:val>
                                        </p:tav>
                                      </p:tavLst>
                                    </p:anim>
                                    <p:anim calcmode="lin" valueType="num">
                                      <p:cBhvr>
                                        <p:cTn id="312" dur="100" decel="100000"/>
                                        <p:tgtEl>
                                          <p:spTgt spid="35"/>
                                        </p:tgtEl>
                                        <p:attrNameLst>
                                          <p:attrName>ppt_y</p:attrName>
                                        </p:attrNameLst>
                                      </p:cBhvr>
                                      <p:tavLst>
                                        <p:tav tm="0">
                                          <p:val>
                                            <p:strVal val="ppt_y"/>
                                          </p:val>
                                        </p:tav>
                                        <p:tav tm="100000">
                                          <p:val>
                                            <p:strVal val="ppt_y-.03"/>
                                          </p:val>
                                        </p:tav>
                                      </p:tavLst>
                                    </p:anim>
                                    <p:anim calcmode="lin" valueType="num">
                                      <p:cBhvr>
                                        <p:cTn id="313" dur="900" accel="100000">
                                          <p:stCondLst>
                                            <p:cond delay="100"/>
                                          </p:stCondLst>
                                        </p:cTn>
                                        <p:tgtEl>
                                          <p:spTgt spid="35"/>
                                        </p:tgtEl>
                                        <p:attrNameLst>
                                          <p:attrName>ppt_y</p:attrName>
                                        </p:attrNameLst>
                                      </p:cBhvr>
                                      <p:tavLst>
                                        <p:tav tm="0">
                                          <p:val>
                                            <p:strVal val="ppt_y"/>
                                          </p:val>
                                        </p:tav>
                                        <p:tav tm="100000">
                                          <p:val>
                                            <p:strVal val="ppt_y+1"/>
                                          </p:val>
                                        </p:tav>
                                      </p:tavLst>
                                    </p:anim>
                                    <p:set>
                                      <p:cBhvr>
                                        <p:cTn id="314" dur="1" fill="hold">
                                          <p:stCondLst>
                                            <p:cond delay="999"/>
                                          </p:stCondLst>
                                        </p:cTn>
                                        <p:tgtEl>
                                          <p:spTgt spid="35"/>
                                        </p:tgtEl>
                                        <p:attrNameLst>
                                          <p:attrName>style.visibility</p:attrName>
                                        </p:attrNameLst>
                                      </p:cBhvr>
                                      <p:to>
                                        <p:strVal val="hidden"/>
                                      </p:to>
                                    </p:set>
                                  </p:childTnLst>
                                </p:cTn>
                              </p:par>
                            </p:childTnLst>
                          </p:cTn>
                        </p:par>
                      </p:childTnLst>
                    </p:cTn>
                  </p:par>
                  <p:par>
                    <p:cTn id="315" fill="hold">
                      <p:stCondLst>
                        <p:cond delay="indefinite"/>
                      </p:stCondLst>
                      <p:childTnLst>
                        <p:par>
                          <p:cTn id="316" fill="hold">
                            <p:stCondLst>
                              <p:cond delay="0"/>
                            </p:stCondLst>
                            <p:childTnLst>
                              <p:par>
                                <p:cTn id="317" presetID="55" presetClass="entr" presetSubtype="0" fill="hold" grpId="0" nodeType="clickEffect">
                                  <p:stCondLst>
                                    <p:cond delay="0"/>
                                  </p:stCondLst>
                                  <p:childTnLst>
                                    <p:set>
                                      <p:cBhvr>
                                        <p:cTn id="318" dur="1" fill="hold">
                                          <p:stCondLst>
                                            <p:cond delay="0"/>
                                          </p:stCondLst>
                                        </p:cTn>
                                        <p:tgtEl>
                                          <p:spTgt spid="27"/>
                                        </p:tgtEl>
                                        <p:attrNameLst>
                                          <p:attrName>style.visibility</p:attrName>
                                        </p:attrNameLst>
                                      </p:cBhvr>
                                      <p:to>
                                        <p:strVal val="visible"/>
                                      </p:to>
                                    </p:set>
                                    <p:anim calcmode="lin" valueType="num">
                                      <p:cBhvr>
                                        <p:cTn id="319" dur="1000" fill="hold"/>
                                        <p:tgtEl>
                                          <p:spTgt spid="27"/>
                                        </p:tgtEl>
                                        <p:attrNameLst>
                                          <p:attrName>ppt_w</p:attrName>
                                        </p:attrNameLst>
                                      </p:cBhvr>
                                      <p:tavLst>
                                        <p:tav tm="0">
                                          <p:val>
                                            <p:strVal val="#ppt_w*0.70"/>
                                          </p:val>
                                        </p:tav>
                                        <p:tav tm="100000">
                                          <p:val>
                                            <p:strVal val="#ppt_w"/>
                                          </p:val>
                                        </p:tav>
                                      </p:tavLst>
                                    </p:anim>
                                    <p:anim calcmode="lin" valueType="num">
                                      <p:cBhvr>
                                        <p:cTn id="320" dur="1000" fill="hold"/>
                                        <p:tgtEl>
                                          <p:spTgt spid="27"/>
                                        </p:tgtEl>
                                        <p:attrNameLst>
                                          <p:attrName>ppt_h</p:attrName>
                                        </p:attrNameLst>
                                      </p:cBhvr>
                                      <p:tavLst>
                                        <p:tav tm="0">
                                          <p:val>
                                            <p:strVal val="#ppt_h"/>
                                          </p:val>
                                        </p:tav>
                                        <p:tav tm="100000">
                                          <p:val>
                                            <p:strVal val="#ppt_h"/>
                                          </p:val>
                                        </p:tav>
                                      </p:tavLst>
                                    </p:anim>
                                    <p:animEffect transition="in" filter="fade">
                                      <p:cBhvr>
                                        <p:cTn id="321"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1" grpId="1"/>
      <p:bldP spid="12" grpId="0"/>
      <p:bldP spid="12" grpId="1"/>
      <p:bldP spid="14" grpId="0"/>
      <p:bldP spid="14" grpId="1"/>
      <p:bldP spid="16" grpId="0"/>
      <p:bldP spid="16" grpId="1"/>
      <p:bldP spid="18" grpId="0"/>
      <p:bldP spid="20" grpId="0"/>
      <p:bldP spid="20" grpId="1"/>
      <p:bldP spid="22" grpId="0"/>
      <p:bldP spid="22" grpId="1"/>
      <p:bldP spid="24" grpId="0"/>
      <p:bldP spid="24" grpId="1"/>
      <p:bldP spid="26" grpId="0"/>
      <p:bldP spid="26" grpId="1"/>
      <p:bldP spid="27" grpId="0"/>
      <p:bldP spid="29" grpId="0"/>
      <p:bldP spid="29" grpId="1"/>
      <p:bldP spid="31" grpId="0"/>
      <p:bldP spid="31" grpId="1"/>
      <p:bldP spid="33" grpId="0"/>
      <p:bldP spid="33" grpId="1"/>
      <p:bldP spid="35" grpId="0"/>
      <p:bldP spid="3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296823" y="1314434"/>
            <a:ext cx="11144328" cy="0"/>
          </a:xfrm>
          <a:prstGeom prst="line">
            <a:avLst/>
          </a:prstGeom>
          <a:ln w="79375">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文本框 1"/>
          <p:cNvSpPr txBox="1"/>
          <p:nvPr/>
        </p:nvSpPr>
        <p:spPr>
          <a:xfrm>
            <a:off x="225385" y="742930"/>
            <a:ext cx="3286148" cy="461665"/>
          </a:xfrm>
          <a:prstGeom prst="rect">
            <a:avLst/>
          </a:prstGeom>
          <a:noFill/>
          <a:ln>
            <a:noFill/>
          </a:ln>
          <a:effectLst/>
        </p:spPr>
        <p:txBody>
          <a:bodyPr wrap="square" rtlCol="0">
            <a:spAutoFit/>
          </a:bodyPr>
          <a:lstStyle/>
          <a:p>
            <a:pPr fontAlgn="auto">
              <a:spcBef>
                <a:spcPts val="0"/>
              </a:spcBef>
              <a:spcAft>
                <a:spcPts val="0"/>
              </a:spcAft>
              <a:defRPr/>
            </a:pPr>
            <a:r>
              <a:rPr lang="zh-CN" altLang="en-US"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晶澳概况</a:t>
            </a:r>
            <a:endParaRPr lang="zh-CN" altLang="en-US" sz="2400" b="1" kern="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6" name="组合 5"/>
          <p:cNvGrpSpPr/>
          <p:nvPr/>
        </p:nvGrpSpPr>
        <p:grpSpPr>
          <a:xfrm>
            <a:off x="4475674" y="1814500"/>
            <a:ext cx="2928620" cy="4537075"/>
            <a:chOff x="3994" y="8402"/>
            <a:chExt cx="4612" cy="7145"/>
          </a:xfrm>
        </p:grpSpPr>
        <p:sp>
          <p:nvSpPr>
            <p:cNvPr id="7" name="矩形 20"/>
            <p:cNvSpPr/>
            <p:nvPr/>
          </p:nvSpPr>
          <p:spPr>
            <a:xfrm>
              <a:off x="3994" y="8402"/>
              <a:ext cx="4233" cy="6879"/>
            </a:xfrm>
            <a:prstGeom prst="rect">
              <a:avLst/>
            </a:prstGeom>
            <a:solidFill>
              <a:srgbClr val="004990"/>
            </a:solidFill>
            <a:ln w="9525">
              <a:noFill/>
              <a:miter/>
            </a:ln>
          </p:spPr>
          <p:txBody>
            <a:bodyPr anchor="ctr"/>
            <a:lstStyle/>
            <a:p>
              <a:pPr lvl="0" algn="ctr"/>
              <a:endParaRPr sz="2400">
                <a:solidFill>
                  <a:srgbClr val="FFFFFF"/>
                </a:solidFill>
                <a:latin typeface="Arial" charset="0"/>
                <a:ea typeface="宋体" charset="-122"/>
              </a:endParaRPr>
            </a:p>
          </p:txBody>
        </p:sp>
        <p:sp>
          <p:nvSpPr>
            <p:cNvPr id="8" name="直角三角形 21"/>
            <p:cNvSpPr/>
            <p:nvPr/>
          </p:nvSpPr>
          <p:spPr>
            <a:xfrm flipH="1">
              <a:off x="4373" y="8668"/>
              <a:ext cx="4233" cy="6879"/>
            </a:xfrm>
            <a:prstGeom prst="rtTriangle">
              <a:avLst/>
            </a:prstGeom>
            <a:solidFill>
              <a:srgbClr val="FFFFFF">
                <a:alpha val="9998"/>
              </a:srgbClr>
            </a:solidFill>
            <a:ln w="9525">
              <a:noFill/>
              <a:miter/>
            </a:ln>
          </p:spPr>
          <p:txBody>
            <a:bodyPr anchor="ctr"/>
            <a:lstStyle/>
            <a:p>
              <a:pPr lvl="0" algn="ctr"/>
              <a:endParaRPr sz="2400">
                <a:solidFill>
                  <a:srgbClr val="FFFFFF"/>
                </a:solidFill>
                <a:latin typeface="Arial" charset="0"/>
                <a:ea typeface="宋体" charset="-122"/>
              </a:endParaRPr>
            </a:p>
          </p:txBody>
        </p:sp>
        <p:sp>
          <p:nvSpPr>
            <p:cNvPr id="9" name="矩形 31"/>
            <p:cNvSpPr/>
            <p:nvPr/>
          </p:nvSpPr>
          <p:spPr>
            <a:xfrm>
              <a:off x="4257" y="11198"/>
              <a:ext cx="3706" cy="624"/>
            </a:xfrm>
            <a:prstGeom prst="rect">
              <a:avLst/>
            </a:prstGeom>
            <a:noFill/>
            <a:ln w="9525">
              <a:noFill/>
              <a:miter/>
            </a:ln>
          </p:spPr>
          <p:txBody>
            <a:bodyPr wrap="square" anchor="t">
              <a:spAutoFit/>
            </a:bodyPr>
            <a:lstStyle/>
            <a:p>
              <a:pPr lvl="0" algn="ctr"/>
              <a:r>
                <a:rPr lang="zh-CN" altLang="en-US" sz="1865" b="1" dirty="0">
                  <a:solidFill>
                    <a:schemeClr val="bg1"/>
                  </a:solidFill>
                  <a:latin typeface="Arial" charset="0"/>
                  <a:ea typeface="微软雅黑" pitchFamily="34" charset="-122"/>
                  <a:sym typeface="Arial" charset="0"/>
                </a:rPr>
                <a:t>领先行业的财务状况</a:t>
              </a:r>
              <a:endParaRPr lang="en-US" altLang="zh-CN" sz="1865" b="1" dirty="0">
                <a:solidFill>
                  <a:schemeClr val="bg1"/>
                </a:solidFill>
                <a:latin typeface="Arial" charset="0"/>
                <a:ea typeface="微软雅黑" pitchFamily="34" charset="-122"/>
                <a:sym typeface="Arial" charset="0"/>
              </a:endParaRPr>
            </a:p>
          </p:txBody>
        </p:sp>
        <p:sp>
          <p:nvSpPr>
            <p:cNvPr id="10" name="直接连接符 33"/>
            <p:cNvSpPr/>
            <p:nvPr/>
          </p:nvSpPr>
          <p:spPr>
            <a:xfrm>
              <a:off x="4637" y="11045"/>
              <a:ext cx="2946" cy="3"/>
            </a:xfrm>
            <a:prstGeom prst="line">
              <a:avLst/>
            </a:prstGeom>
            <a:ln w="9525" cap="flat" cmpd="sng">
              <a:solidFill>
                <a:srgbClr val="F2F2F2"/>
              </a:solidFill>
              <a:prstDash val="solid"/>
              <a:miter/>
              <a:headEnd type="none" w="med" len="med"/>
              <a:tailEnd type="none" w="med" len="med"/>
            </a:ln>
          </p:spPr>
          <p:txBody>
            <a:bodyPr anchor="t"/>
            <a:lstStyle/>
            <a:p>
              <a:pPr lvl="0"/>
              <a:endParaRPr lang="zh-CN" altLang="en-US" sz="2400">
                <a:latin typeface="Arial" charset="0"/>
                <a:ea typeface="宋体" pitchFamily="2" charset="-122"/>
              </a:endParaRPr>
            </a:p>
          </p:txBody>
        </p:sp>
        <p:sp>
          <p:nvSpPr>
            <p:cNvPr id="11" name="TextBox 43"/>
            <p:cNvSpPr/>
            <p:nvPr/>
          </p:nvSpPr>
          <p:spPr>
            <a:xfrm>
              <a:off x="4256" y="12081"/>
              <a:ext cx="3709" cy="2260"/>
            </a:xfrm>
            <a:prstGeom prst="rect">
              <a:avLst/>
            </a:prstGeom>
            <a:noFill/>
            <a:ln w="9525">
              <a:noFill/>
              <a:miter/>
            </a:ln>
          </p:spPr>
          <p:txBody>
            <a:bodyPr wrap="square" anchor="t">
              <a:spAutoFit/>
            </a:bodyPr>
            <a:lstStyle/>
            <a:p>
              <a:pPr lvl="0" algn="l">
                <a:lnSpc>
                  <a:spcPct val="130000"/>
                </a:lnSpc>
                <a:spcBef>
                  <a:spcPts val="600"/>
                </a:spcBef>
              </a:pPr>
              <a:r>
                <a:rPr lang="zh-CN" altLang="en-US" sz="1600" dirty="0">
                  <a:solidFill>
                    <a:schemeClr val="bg1"/>
                  </a:solidFill>
                  <a:latin typeface="Arial" charset="0"/>
                  <a:ea typeface="微软雅黑" pitchFamily="34" charset="-122"/>
                  <a:sym typeface="Arial" charset="0"/>
                </a:rPr>
                <a:t>晶澳太阳能是</a:t>
              </a:r>
              <a:r>
                <a:rPr lang="en-US" altLang="x-none" sz="1600" dirty="0">
                  <a:solidFill>
                    <a:schemeClr val="bg1"/>
                  </a:solidFill>
                  <a:latin typeface="Arial" charset="0"/>
                  <a:ea typeface="微软雅黑" pitchFamily="34" charset="-122"/>
                  <a:sym typeface="Arial" charset="0"/>
                </a:rPr>
                <a:t>彭博财经评出的一流可融资品牌。</a:t>
              </a:r>
            </a:p>
            <a:p>
              <a:pPr lvl="0" algn="l">
                <a:lnSpc>
                  <a:spcPct val="130000"/>
                </a:lnSpc>
                <a:spcBef>
                  <a:spcPts val="600"/>
                </a:spcBef>
              </a:pPr>
              <a:r>
                <a:rPr lang="zh-CN" altLang="en-US" sz="1600" dirty="0">
                  <a:solidFill>
                    <a:schemeClr val="bg1"/>
                  </a:solidFill>
                  <a:latin typeface="Arial" charset="0"/>
                  <a:ea typeface="微软雅黑" pitchFamily="34" charset="-122"/>
                  <a:sym typeface="Arial" charset="0"/>
                </a:rPr>
                <a:t>可融资率高达</a:t>
              </a:r>
              <a:r>
                <a:rPr lang="en-US" altLang="zh-CN" sz="1600" dirty="0">
                  <a:solidFill>
                    <a:schemeClr val="bg1"/>
                  </a:solidFill>
                  <a:latin typeface="Arial" charset="0"/>
                  <a:ea typeface="微软雅黑" pitchFamily="34" charset="-122"/>
                  <a:sym typeface="Arial" charset="0"/>
                </a:rPr>
                <a:t>91%</a:t>
              </a:r>
              <a:r>
                <a:rPr lang="zh-CN" altLang="en-US" sz="1600" dirty="0">
                  <a:solidFill>
                    <a:schemeClr val="bg1"/>
                  </a:solidFill>
                  <a:latin typeface="Arial" charset="0"/>
                  <a:ea typeface="微软雅黑" pitchFamily="34" charset="-122"/>
                  <a:sym typeface="Arial" charset="0"/>
                </a:rPr>
                <a:t>。资产负债率</a:t>
              </a:r>
              <a:r>
                <a:rPr lang="en-US" altLang="zh-CN" sz="1600" dirty="0">
                  <a:solidFill>
                    <a:schemeClr val="bg1"/>
                  </a:solidFill>
                  <a:latin typeface="Arial" charset="0"/>
                  <a:ea typeface="微软雅黑" pitchFamily="34" charset="-122"/>
                  <a:sym typeface="Arial" charset="0"/>
                </a:rPr>
                <a:t>64%</a:t>
              </a:r>
              <a:r>
                <a:rPr lang="zh-CN" altLang="en-US" sz="1600" dirty="0">
                  <a:solidFill>
                    <a:schemeClr val="bg1"/>
                  </a:solidFill>
                  <a:latin typeface="Arial" charset="0"/>
                  <a:ea typeface="微软雅黑" pitchFamily="34" charset="-122"/>
                  <a:sym typeface="Arial" charset="0"/>
                </a:rPr>
                <a:t>。</a:t>
              </a:r>
            </a:p>
          </p:txBody>
        </p:sp>
        <p:grpSp>
          <p:nvGrpSpPr>
            <p:cNvPr id="12" name="Group 21"/>
            <p:cNvGrpSpPr/>
            <p:nvPr/>
          </p:nvGrpSpPr>
          <p:grpSpPr>
            <a:xfrm>
              <a:off x="5103" y="8948"/>
              <a:ext cx="1808" cy="1460"/>
              <a:chOff x="10463213" y="2197100"/>
              <a:chExt cx="487362" cy="371476"/>
            </a:xfrm>
            <a:solidFill>
              <a:schemeClr val="bg1"/>
            </a:solidFill>
          </p:grpSpPr>
          <p:sp>
            <p:nvSpPr>
              <p:cNvPr id="13" name="Freeform 98"/>
              <p:cNvSpPr>
                <a:spLocks noEditPoints="1"/>
              </p:cNvSpPr>
              <p:nvPr/>
            </p:nvSpPr>
            <p:spPr bwMode="auto">
              <a:xfrm>
                <a:off x="10463213" y="2236788"/>
                <a:ext cx="396875" cy="331788"/>
              </a:xfrm>
              <a:custGeom>
                <a:avLst/>
                <a:gdLst>
                  <a:gd name="T0" fmla="*/ 404 w 597"/>
                  <a:gd name="T1" fmla="*/ 240 h 499"/>
                  <a:gd name="T2" fmla="*/ 394 w 597"/>
                  <a:gd name="T3" fmla="*/ 228 h 499"/>
                  <a:gd name="T4" fmla="*/ 394 w 597"/>
                  <a:gd name="T5" fmla="*/ 44 h 499"/>
                  <a:gd name="T6" fmla="*/ 193 w 597"/>
                  <a:gd name="T7" fmla="*/ 0 h 499"/>
                  <a:gd name="T8" fmla="*/ 193 w 597"/>
                  <a:gd name="T9" fmla="*/ 120 h 499"/>
                  <a:gd name="T10" fmla="*/ 189 w 597"/>
                  <a:gd name="T11" fmla="*/ 130 h 499"/>
                  <a:gd name="T12" fmla="*/ 178 w 597"/>
                  <a:gd name="T13" fmla="*/ 133 h 499"/>
                  <a:gd name="T14" fmla="*/ 0 w 597"/>
                  <a:gd name="T15" fmla="*/ 90 h 499"/>
                  <a:gd name="T16" fmla="*/ 0 w 597"/>
                  <a:gd name="T17" fmla="*/ 328 h 499"/>
                  <a:gd name="T18" fmla="*/ 597 w 597"/>
                  <a:gd name="T19" fmla="*/ 499 h 499"/>
                  <a:gd name="T20" fmla="*/ 597 w 597"/>
                  <a:gd name="T21" fmla="*/ 289 h 499"/>
                  <a:gd name="T22" fmla="*/ 404 w 597"/>
                  <a:gd name="T23" fmla="*/ 240 h 499"/>
                  <a:gd name="T24" fmla="*/ 143 w 597"/>
                  <a:gd name="T25" fmla="*/ 294 h 499"/>
                  <a:gd name="T26" fmla="*/ 77 w 597"/>
                  <a:gd name="T27" fmla="*/ 277 h 499"/>
                  <a:gd name="T28" fmla="*/ 63 w 597"/>
                  <a:gd name="T29" fmla="*/ 259 h 499"/>
                  <a:gd name="T30" fmla="*/ 91 w 597"/>
                  <a:gd name="T31" fmla="*/ 230 h 499"/>
                  <a:gd name="T32" fmla="*/ 106 w 597"/>
                  <a:gd name="T33" fmla="*/ 223 h 499"/>
                  <a:gd name="T34" fmla="*/ 115 w 597"/>
                  <a:gd name="T35" fmla="*/ 209 h 499"/>
                  <a:gd name="T36" fmla="*/ 100 w 597"/>
                  <a:gd name="T37" fmla="*/ 192 h 499"/>
                  <a:gd name="T38" fmla="*/ 75 w 597"/>
                  <a:gd name="T39" fmla="*/ 208 h 499"/>
                  <a:gd name="T40" fmla="*/ 58 w 597"/>
                  <a:gd name="T41" fmla="*/ 188 h 499"/>
                  <a:gd name="T42" fmla="*/ 99 w 597"/>
                  <a:gd name="T43" fmla="*/ 166 h 499"/>
                  <a:gd name="T44" fmla="*/ 148 w 597"/>
                  <a:gd name="T45" fmla="*/ 216 h 499"/>
                  <a:gd name="T46" fmla="*/ 130 w 597"/>
                  <a:gd name="T47" fmla="*/ 244 h 499"/>
                  <a:gd name="T48" fmla="*/ 102 w 597"/>
                  <a:gd name="T49" fmla="*/ 255 h 499"/>
                  <a:gd name="T50" fmla="*/ 140 w 597"/>
                  <a:gd name="T51" fmla="*/ 266 h 499"/>
                  <a:gd name="T52" fmla="*/ 155 w 597"/>
                  <a:gd name="T53" fmla="*/ 283 h 499"/>
                  <a:gd name="T54" fmla="*/ 143 w 597"/>
                  <a:gd name="T55" fmla="*/ 294 h 499"/>
                  <a:gd name="T56" fmla="*/ 318 w 597"/>
                  <a:gd name="T57" fmla="*/ 253 h 499"/>
                  <a:gd name="T58" fmla="*/ 299 w 597"/>
                  <a:gd name="T59" fmla="*/ 267 h 499"/>
                  <a:gd name="T60" fmla="*/ 280 w 597"/>
                  <a:gd name="T61" fmla="*/ 243 h 499"/>
                  <a:gd name="T62" fmla="*/ 280 w 597"/>
                  <a:gd name="T63" fmla="*/ 183 h 499"/>
                  <a:gd name="T64" fmla="*/ 259 w 597"/>
                  <a:gd name="T65" fmla="*/ 178 h 499"/>
                  <a:gd name="T66" fmla="*/ 245 w 597"/>
                  <a:gd name="T67" fmla="*/ 161 h 499"/>
                  <a:gd name="T68" fmla="*/ 263 w 597"/>
                  <a:gd name="T69" fmla="*/ 151 h 499"/>
                  <a:gd name="T70" fmla="*/ 286 w 597"/>
                  <a:gd name="T71" fmla="*/ 143 h 499"/>
                  <a:gd name="T72" fmla="*/ 303 w 597"/>
                  <a:gd name="T73" fmla="*/ 135 h 499"/>
                  <a:gd name="T74" fmla="*/ 318 w 597"/>
                  <a:gd name="T75" fmla="*/ 152 h 499"/>
                  <a:gd name="T76" fmla="*/ 318 w 597"/>
                  <a:gd name="T77" fmla="*/ 253 h 499"/>
                  <a:gd name="T78" fmla="*/ 494 w 597"/>
                  <a:gd name="T79" fmla="*/ 426 h 499"/>
                  <a:gd name="T80" fmla="*/ 450 w 597"/>
                  <a:gd name="T81" fmla="*/ 388 h 499"/>
                  <a:gd name="T82" fmla="*/ 465 w 597"/>
                  <a:gd name="T83" fmla="*/ 375 h 499"/>
                  <a:gd name="T84" fmla="*/ 493 w 597"/>
                  <a:gd name="T85" fmla="*/ 401 h 499"/>
                  <a:gd name="T86" fmla="*/ 510 w 597"/>
                  <a:gd name="T87" fmla="*/ 390 h 499"/>
                  <a:gd name="T88" fmla="*/ 499 w 597"/>
                  <a:gd name="T89" fmla="*/ 377 h 499"/>
                  <a:gd name="T90" fmla="*/ 484 w 597"/>
                  <a:gd name="T91" fmla="*/ 363 h 499"/>
                  <a:gd name="T92" fmla="*/ 498 w 597"/>
                  <a:gd name="T93" fmla="*/ 355 h 499"/>
                  <a:gd name="T94" fmla="*/ 509 w 597"/>
                  <a:gd name="T95" fmla="*/ 346 h 499"/>
                  <a:gd name="T96" fmla="*/ 494 w 597"/>
                  <a:gd name="T97" fmla="*/ 332 h 499"/>
                  <a:gd name="T98" fmla="*/ 479 w 597"/>
                  <a:gd name="T99" fmla="*/ 338 h 499"/>
                  <a:gd name="T100" fmla="*/ 467 w 597"/>
                  <a:gd name="T101" fmla="*/ 342 h 499"/>
                  <a:gd name="T102" fmla="*/ 452 w 597"/>
                  <a:gd name="T103" fmla="*/ 324 h 499"/>
                  <a:gd name="T104" fmla="*/ 498 w 597"/>
                  <a:gd name="T105" fmla="*/ 308 h 499"/>
                  <a:gd name="T106" fmla="*/ 542 w 597"/>
                  <a:gd name="T107" fmla="*/ 349 h 499"/>
                  <a:gd name="T108" fmla="*/ 528 w 597"/>
                  <a:gd name="T109" fmla="*/ 369 h 499"/>
                  <a:gd name="T110" fmla="*/ 545 w 597"/>
                  <a:gd name="T111" fmla="*/ 397 h 499"/>
                  <a:gd name="T112" fmla="*/ 494 w 597"/>
                  <a:gd name="T113" fmla="*/ 42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7" h="499">
                    <a:moveTo>
                      <a:pt x="404" y="240"/>
                    </a:moveTo>
                    <a:cubicBezTo>
                      <a:pt x="398" y="239"/>
                      <a:pt x="394" y="234"/>
                      <a:pt x="394" y="228"/>
                    </a:cubicBezTo>
                    <a:cubicBezTo>
                      <a:pt x="394" y="44"/>
                      <a:pt x="394" y="44"/>
                      <a:pt x="394" y="44"/>
                    </a:cubicBezTo>
                    <a:cubicBezTo>
                      <a:pt x="193" y="0"/>
                      <a:pt x="193" y="0"/>
                      <a:pt x="193" y="0"/>
                    </a:cubicBezTo>
                    <a:cubicBezTo>
                      <a:pt x="193" y="120"/>
                      <a:pt x="193" y="120"/>
                      <a:pt x="193" y="120"/>
                    </a:cubicBezTo>
                    <a:cubicBezTo>
                      <a:pt x="193" y="124"/>
                      <a:pt x="192" y="128"/>
                      <a:pt x="189" y="130"/>
                    </a:cubicBezTo>
                    <a:cubicBezTo>
                      <a:pt x="186" y="133"/>
                      <a:pt x="182" y="134"/>
                      <a:pt x="178" y="133"/>
                    </a:cubicBezTo>
                    <a:cubicBezTo>
                      <a:pt x="0" y="90"/>
                      <a:pt x="0" y="90"/>
                      <a:pt x="0" y="90"/>
                    </a:cubicBezTo>
                    <a:cubicBezTo>
                      <a:pt x="0" y="328"/>
                      <a:pt x="0" y="328"/>
                      <a:pt x="0" y="328"/>
                    </a:cubicBezTo>
                    <a:cubicBezTo>
                      <a:pt x="597" y="499"/>
                      <a:pt x="597" y="499"/>
                      <a:pt x="597" y="499"/>
                    </a:cubicBezTo>
                    <a:cubicBezTo>
                      <a:pt x="597" y="289"/>
                      <a:pt x="597" y="289"/>
                      <a:pt x="597" y="289"/>
                    </a:cubicBezTo>
                    <a:lnTo>
                      <a:pt x="404" y="240"/>
                    </a:lnTo>
                    <a:close/>
                    <a:moveTo>
                      <a:pt x="143" y="294"/>
                    </a:moveTo>
                    <a:cubicBezTo>
                      <a:pt x="77" y="277"/>
                      <a:pt x="77" y="277"/>
                      <a:pt x="77" y="277"/>
                    </a:cubicBezTo>
                    <a:cubicBezTo>
                      <a:pt x="69" y="274"/>
                      <a:pt x="63" y="266"/>
                      <a:pt x="63" y="259"/>
                    </a:cubicBezTo>
                    <a:cubicBezTo>
                      <a:pt x="62" y="249"/>
                      <a:pt x="64" y="244"/>
                      <a:pt x="91" y="230"/>
                    </a:cubicBezTo>
                    <a:cubicBezTo>
                      <a:pt x="106" y="223"/>
                      <a:pt x="106" y="223"/>
                      <a:pt x="106" y="223"/>
                    </a:cubicBezTo>
                    <a:cubicBezTo>
                      <a:pt x="113" y="220"/>
                      <a:pt x="116" y="216"/>
                      <a:pt x="115" y="209"/>
                    </a:cubicBezTo>
                    <a:cubicBezTo>
                      <a:pt x="114" y="201"/>
                      <a:pt x="109" y="194"/>
                      <a:pt x="100" y="192"/>
                    </a:cubicBezTo>
                    <a:cubicBezTo>
                      <a:pt x="82" y="187"/>
                      <a:pt x="93" y="213"/>
                      <a:pt x="75" y="208"/>
                    </a:cubicBezTo>
                    <a:cubicBezTo>
                      <a:pt x="64" y="205"/>
                      <a:pt x="59" y="197"/>
                      <a:pt x="58" y="188"/>
                    </a:cubicBezTo>
                    <a:cubicBezTo>
                      <a:pt x="57" y="171"/>
                      <a:pt x="70" y="158"/>
                      <a:pt x="99" y="166"/>
                    </a:cubicBezTo>
                    <a:cubicBezTo>
                      <a:pt x="133" y="175"/>
                      <a:pt x="146" y="197"/>
                      <a:pt x="148" y="216"/>
                    </a:cubicBezTo>
                    <a:cubicBezTo>
                      <a:pt x="149" y="230"/>
                      <a:pt x="143" y="238"/>
                      <a:pt x="130" y="244"/>
                    </a:cubicBezTo>
                    <a:cubicBezTo>
                      <a:pt x="102" y="255"/>
                      <a:pt x="102" y="255"/>
                      <a:pt x="102" y="255"/>
                    </a:cubicBezTo>
                    <a:cubicBezTo>
                      <a:pt x="102" y="256"/>
                      <a:pt x="140" y="266"/>
                      <a:pt x="140" y="266"/>
                    </a:cubicBezTo>
                    <a:cubicBezTo>
                      <a:pt x="150" y="268"/>
                      <a:pt x="154" y="275"/>
                      <a:pt x="155" y="283"/>
                    </a:cubicBezTo>
                    <a:cubicBezTo>
                      <a:pt x="156" y="292"/>
                      <a:pt x="152" y="296"/>
                      <a:pt x="143" y="294"/>
                    </a:cubicBezTo>
                    <a:close/>
                    <a:moveTo>
                      <a:pt x="318" y="253"/>
                    </a:moveTo>
                    <a:cubicBezTo>
                      <a:pt x="318" y="266"/>
                      <a:pt x="310" y="270"/>
                      <a:pt x="299" y="267"/>
                    </a:cubicBezTo>
                    <a:cubicBezTo>
                      <a:pt x="288" y="264"/>
                      <a:pt x="280" y="256"/>
                      <a:pt x="280" y="243"/>
                    </a:cubicBezTo>
                    <a:cubicBezTo>
                      <a:pt x="280" y="183"/>
                      <a:pt x="280" y="183"/>
                      <a:pt x="280" y="183"/>
                    </a:cubicBezTo>
                    <a:cubicBezTo>
                      <a:pt x="259" y="178"/>
                      <a:pt x="259" y="178"/>
                      <a:pt x="259" y="178"/>
                    </a:cubicBezTo>
                    <a:cubicBezTo>
                      <a:pt x="250" y="175"/>
                      <a:pt x="245" y="169"/>
                      <a:pt x="245" y="161"/>
                    </a:cubicBezTo>
                    <a:cubicBezTo>
                      <a:pt x="245" y="151"/>
                      <a:pt x="248" y="150"/>
                      <a:pt x="263" y="151"/>
                    </a:cubicBezTo>
                    <a:cubicBezTo>
                      <a:pt x="275" y="152"/>
                      <a:pt x="281" y="149"/>
                      <a:pt x="286" y="143"/>
                    </a:cubicBezTo>
                    <a:cubicBezTo>
                      <a:pt x="292" y="137"/>
                      <a:pt x="296" y="133"/>
                      <a:pt x="303" y="135"/>
                    </a:cubicBezTo>
                    <a:cubicBezTo>
                      <a:pt x="313" y="138"/>
                      <a:pt x="318" y="143"/>
                      <a:pt x="318" y="152"/>
                    </a:cubicBezTo>
                    <a:lnTo>
                      <a:pt x="318" y="253"/>
                    </a:lnTo>
                    <a:close/>
                    <a:moveTo>
                      <a:pt x="494" y="426"/>
                    </a:moveTo>
                    <a:cubicBezTo>
                      <a:pt x="467" y="420"/>
                      <a:pt x="450" y="403"/>
                      <a:pt x="450" y="388"/>
                    </a:cubicBezTo>
                    <a:cubicBezTo>
                      <a:pt x="450" y="379"/>
                      <a:pt x="455" y="373"/>
                      <a:pt x="465" y="375"/>
                    </a:cubicBezTo>
                    <a:cubicBezTo>
                      <a:pt x="483" y="379"/>
                      <a:pt x="474" y="397"/>
                      <a:pt x="493" y="401"/>
                    </a:cubicBezTo>
                    <a:cubicBezTo>
                      <a:pt x="505" y="404"/>
                      <a:pt x="510" y="401"/>
                      <a:pt x="510" y="390"/>
                    </a:cubicBezTo>
                    <a:cubicBezTo>
                      <a:pt x="510" y="381"/>
                      <a:pt x="506" y="378"/>
                      <a:pt x="499" y="377"/>
                    </a:cubicBezTo>
                    <a:cubicBezTo>
                      <a:pt x="488" y="373"/>
                      <a:pt x="484" y="369"/>
                      <a:pt x="484" y="363"/>
                    </a:cubicBezTo>
                    <a:cubicBezTo>
                      <a:pt x="484" y="354"/>
                      <a:pt x="490" y="353"/>
                      <a:pt x="498" y="355"/>
                    </a:cubicBezTo>
                    <a:cubicBezTo>
                      <a:pt x="503" y="356"/>
                      <a:pt x="509" y="354"/>
                      <a:pt x="509" y="346"/>
                    </a:cubicBezTo>
                    <a:cubicBezTo>
                      <a:pt x="509" y="338"/>
                      <a:pt x="502" y="333"/>
                      <a:pt x="494" y="332"/>
                    </a:cubicBezTo>
                    <a:cubicBezTo>
                      <a:pt x="487" y="330"/>
                      <a:pt x="484" y="332"/>
                      <a:pt x="479" y="338"/>
                    </a:cubicBezTo>
                    <a:cubicBezTo>
                      <a:pt x="475" y="342"/>
                      <a:pt x="472" y="343"/>
                      <a:pt x="467" y="342"/>
                    </a:cubicBezTo>
                    <a:cubicBezTo>
                      <a:pt x="457" y="340"/>
                      <a:pt x="452" y="331"/>
                      <a:pt x="452" y="324"/>
                    </a:cubicBezTo>
                    <a:cubicBezTo>
                      <a:pt x="452" y="310"/>
                      <a:pt x="468" y="302"/>
                      <a:pt x="498" y="308"/>
                    </a:cubicBezTo>
                    <a:cubicBezTo>
                      <a:pt x="524" y="313"/>
                      <a:pt x="542" y="329"/>
                      <a:pt x="542" y="349"/>
                    </a:cubicBezTo>
                    <a:cubicBezTo>
                      <a:pt x="542" y="360"/>
                      <a:pt x="537" y="367"/>
                      <a:pt x="528" y="369"/>
                    </a:cubicBezTo>
                    <a:cubicBezTo>
                      <a:pt x="539" y="375"/>
                      <a:pt x="545" y="386"/>
                      <a:pt x="545" y="397"/>
                    </a:cubicBezTo>
                    <a:cubicBezTo>
                      <a:pt x="545" y="412"/>
                      <a:pt x="537" y="435"/>
                      <a:pt x="494" y="426"/>
                    </a:cubicBezTo>
                    <a:close/>
                  </a:path>
                </a:pathLst>
              </a:custGeom>
              <a:grpFill/>
              <a:ln>
                <a:noFill/>
              </a:ln>
            </p:spPr>
            <p:txBody>
              <a:bodyPr vert="horz" wrap="square" lIns="91425" tIns="45712" rIns="91425" bIns="45712" numCol="1" anchor="t" anchorCtr="0" compatLnSpc="1"/>
              <a:lstStyle/>
              <a:p>
                <a:endParaRPr lang="en-AU"/>
              </a:p>
            </p:txBody>
          </p:sp>
          <p:sp>
            <p:nvSpPr>
              <p:cNvPr id="14" name="Freeform 99"/>
              <p:cNvSpPr/>
              <p:nvPr/>
            </p:nvSpPr>
            <p:spPr bwMode="auto">
              <a:xfrm>
                <a:off x="10614025" y="2197100"/>
                <a:ext cx="190500" cy="52388"/>
              </a:xfrm>
              <a:custGeom>
                <a:avLst/>
                <a:gdLst>
                  <a:gd name="T0" fmla="*/ 120 w 120"/>
                  <a:gd name="T1" fmla="*/ 16 h 33"/>
                  <a:gd name="T2" fmla="*/ 75 w 120"/>
                  <a:gd name="T3" fmla="*/ 33 h 33"/>
                  <a:gd name="T4" fmla="*/ 0 w 120"/>
                  <a:gd name="T5" fmla="*/ 17 h 33"/>
                  <a:gd name="T6" fmla="*/ 42 w 120"/>
                  <a:gd name="T7" fmla="*/ 0 h 33"/>
                  <a:gd name="T8" fmla="*/ 120 w 120"/>
                  <a:gd name="T9" fmla="*/ 16 h 33"/>
                </a:gdLst>
                <a:ahLst/>
                <a:cxnLst>
                  <a:cxn ang="0">
                    <a:pos x="T0" y="T1"/>
                  </a:cxn>
                  <a:cxn ang="0">
                    <a:pos x="T2" y="T3"/>
                  </a:cxn>
                  <a:cxn ang="0">
                    <a:pos x="T4" y="T5"/>
                  </a:cxn>
                  <a:cxn ang="0">
                    <a:pos x="T6" y="T7"/>
                  </a:cxn>
                  <a:cxn ang="0">
                    <a:pos x="T8" y="T9"/>
                  </a:cxn>
                </a:cxnLst>
                <a:rect l="0" t="0" r="r" b="b"/>
                <a:pathLst>
                  <a:path w="120" h="33">
                    <a:moveTo>
                      <a:pt x="120" y="16"/>
                    </a:moveTo>
                    <a:lnTo>
                      <a:pt x="75" y="33"/>
                    </a:lnTo>
                    <a:lnTo>
                      <a:pt x="0" y="17"/>
                    </a:lnTo>
                    <a:lnTo>
                      <a:pt x="42" y="0"/>
                    </a:lnTo>
                    <a:lnTo>
                      <a:pt x="120" y="16"/>
                    </a:lnTo>
                    <a:close/>
                  </a:path>
                </a:pathLst>
              </a:custGeom>
              <a:grpFill/>
              <a:ln>
                <a:noFill/>
              </a:ln>
            </p:spPr>
            <p:txBody>
              <a:bodyPr vert="horz" wrap="square" lIns="91425" tIns="45712" rIns="91425" bIns="45712" numCol="1" anchor="t" anchorCtr="0" compatLnSpc="1"/>
              <a:lstStyle/>
              <a:p>
                <a:endParaRPr lang="en-AU"/>
              </a:p>
            </p:txBody>
          </p:sp>
          <p:sp>
            <p:nvSpPr>
              <p:cNvPr id="15" name="Freeform 100"/>
              <p:cNvSpPr/>
              <p:nvPr/>
            </p:nvSpPr>
            <p:spPr bwMode="auto">
              <a:xfrm>
                <a:off x="10742613" y="2232025"/>
                <a:ext cx="82550" cy="142875"/>
              </a:xfrm>
              <a:custGeom>
                <a:avLst/>
                <a:gdLst>
                  <a:gd name="T0" fmla="*/ 0 w 52"/>
                  <a:gd name="T1" fmla="*/ 90 h 90"/>
                  <a:gd name="T2" fmla="*/ 0 w 52"/>
                  <a:gd name="T3" fmla="*/ 20 h 90"/>
                  <a:gd name="T4" fmla="*/ 52 w 52"/>
                  <a:gd name="T5" fmla="*/ 0 h 90"/>
                  <a:gd name="T6" fmla="*/ 52 w 52"/>
                  <a:gd name="T7" fmla="*/ 65 h 90"/>
                  <a:gd name="T8" fmla="*/ 0 w 52"/>
                  <a:gd name="T9" fmla="*/ 90 h 90"/>
                </a:gdLst>
                <a:ahLst/>
                <a:cxnLst>
                  <a:cxn ang="0">
                    <a:pos x="T0" y="T1"/>
                  </a:cxn>
                  <a:cxn ang="0">
                    <a:pos x="T2" y="T3"/>
                  </a:cxn>
                  <a:cxn ang="0">
                    <a:pos x="T4" y="T5"/>
                  </a:cxn>
                  <a:cxn ang="0">
                    <a:pos x="T6" y="T7"/>
                  </a:cxn>
                  <a:cxn ang="0">
                    <a:pos x="T8" y="T9"/>
                  </a:cxn>
                </a:cxnLst>
                <a:rect l="0" t="0" r="r" b="b"/>
                <a:pathLst>
                  <a:path w="52" h="90">
                    <a:moveTo>
                      <a:pt x="0" y="90"/>
                    </a:moveTo>
                    <a:lnTo>
                      <a:pt x="0" y="20"/>
                    </a:lnTo>
                    <a:lnTo>
                      <a:pt x="52" y="0"/>
                    </a:lnTo>
                    <a:lnTo>
                      <a:pt x="52" y="65"/>
                    </a:lnTo>
                    <a:lnTo>
                      <a:pt x="0" y="90"/>
                    </a:lnTo>
                    <a:close/>
                  </a:path>
                </a:pathLst>
              </a:custGeom>
              <a:grpFill/>
              <a:ln>
                <a:noFill/>
              </a:ln>
            </p:spPr>
            <p:txBody>
              <a:bodyPr vert="horz" wrap="square" lIns="91425" tIns="45712" rIns="91425" bIns="45712" numCol="1" anchor="t" anchorCtr="0" compatLnSpc="1"/>
              <a:lstStyle/>
              <a:p>
                <a:endParaRPr lang="en-AU"/>
              </a:p>
            </p:txBody>
          </p:sp>
          <p:sp>
            <p:nvSpPr>
              <p:cNvPr id="16" name="Freeform 101"/>
              <p:cNvSpPr/>
              <p:nvPr/>
            </p:nvSpPr>
            <p:spPr bwMode="auto">
              <a:xfrm>
                <a:off x="10877550" y="2389188"/>
                <a:ext cx="73025" cy="176213"/>
              </a:xfrm>
              <a:custGeom>
                <a:avLst/>
                <a:gdLst>
                  <a:gd name="T0" fmla="*/ 0 w 46"/>
                  <a:gd name="T1" fmla="*/ 111 h 111"/>
                  <a:gd name="T2" fmla="*/ 0 w 46"/>
                  <a:gd name="T3" fmla="*/ 24 h 111"/>
                  <a:gd name="T4" fmla="*/ 46 w 46"/>
                  <a:gd name="T5" fmla="*/ 0 h 111"/>
                  <a:gd name="T6" fmla="*/ 46 w 46"/>
                  <a:gd name="T7" fmla="*/ 84 h 111"/>
                  <a:gd name="T8" fmla="*/ 0 w 46"/>
                  <a:gd name="T9" fmla="*/ 111 h 111"/>
                </a:gdLst>
                <a:ahLst/>
                <a:cxnLst>
                  <a:cxn ang="0">
                    <a:pos x="T0" y="T1"/>
                  </a:cxn>
                  <a:cxn ang="0">
                    <a:pos x="T2" y="T3"/>
                  </a:cxn>
                  <a:cxn ang="0">
                    <a:pos x="T4" y="T5"/>
                  </a:cxn>
                  <a:cxn ang="0">
                    <a:pos x="T6" y="T7"/>
                  </a:cxn>
                  <a:cxn ang="0">
                    <a:pos x="T8" y="T9"/>
                  </a:cxn>
                </a:cxnLst>
                <a:rect l="0" t="0" r="r" b="b"/>
                <a:pathLst>
                  <a:path w="46" h="111">
                    <a:moveTo>
                      <a:pt x="0" y="111"/>
                    </a:moveTo>
                    <a:lnTo>
                      <a:pt x="0" y="24"/>
                    </a:lnTo>
                    <a:lnTo>
                      <a:pt x="46" y="0"/>
                    </a:lnTo>
                    <a:lnTo>
                      <a:pt x="46" y="84"/>
                    </a:lnTo>
                    <a:lnTo>
                      <a:pt x="0" y="111"/>
                    </a:lnTo>
                    <a:close/>
                  </a:path>
                </a:pathLst>
              </a:custGeom>
              <a:grpFill/>
              <a:ln>
                <a:noFill/>
              </a:ln>
            </p:spPr>
            <p:txBody>
              <a:bodyPr vert="horz" wrap="square" lIns="91425" tIns="45712" rIns="91425" bIns="45712" numCol="1" anchor="t" anchorCtr="0" compatLnSpc="1"/>
              <a:lstStyle/>
              <a:p>
                <a:endParaRPr lang="en-AU"/>
              </a:p>
            </p:txBody>
          </p:sp>
          <p:sp>
            <p:nvSpPr>
              <p:cNvPr id="17" name="Freeform 102"/>
              <p:cNvSpPr/>
              <p:nvPr/>
            </p:nvSpPr>
            <p:spPr bwMode="auto">
              <a:xfrm>
                <a:off x="10483850" y="2260600"/>
                <a:ext cx="90488" cy="44450"/>
              </a:xfrm>
              <a:custGeom>
                <a:avLst/>
                <a:gdLst>
                  <a:gd name="T0" fmla="*/ 0 w 57"/>
                  <a:gd name="T1" fmla="*/ 14 h 28"/>
                  <a:gd name="T2" fmla="*/ 36 w 57"/>
                  <a:gd name="T3" fmla="*/ 0 h 28"/>
                  <a:gd name="T4" fmla="*/ 57 w 57"/>
                  <a:gd name="T5" fmla="*/ 5 h 28"/>
                  <a:gd name="T6" fmla="*/ 57 w 57"/>
                  <a:gd name="T7" fmla="*/ 28 h 28"/>
                  <a:gd name="T8" fmla="*/ 0 w 57"/>
                  <a:gd name="T9" fmla="*/ 14 h 28"/>
                </a:gdLst>
                <a:ahLst/>
                <a:cxnLst>
                  <a:cxn ang="0">
                    <a:pos x="T0" y="T1"/>
                  </a:cxn>
                  <a:cxn ang="0">
                    <a:pos x="T2" y="T3"/>
                  </a:cxn>
                  <a:cxn ang="0">
                    <a:pos x="T4" y="T5"/>
                  </a:cxn>
                  <a:cxn ang="0">
                    <a:pos x="T6" y="T7"/>
                  </a:cxn>
                  <a:cxn ang="0">
                    <a:pos x="T8" y="T9"/>
                  </a:cxn>
                </a:cxnLst>
                <a:rect l="0" t="0" r="r" b="b"/>
                <a:pathLst>
                  <a:path w="57" h="28">
                    <a:moveTo>
                      <a:pt x="0" y="14"/>
                    </a:moveTo>
                    <a:lnTo>
                      <a:pt x="36" y="0"/>
                    </a:lnTo>
                    <a:lnTo>
                      <a:pt x="57" y="5"/>
                    </a:lnTo>
                    <a:lnTo>
                      <a:pt x="57" y="28"/>
                    </a:lnTo>
                    <a:lnTo>
                      <a:pt x="0" y="14"/>
                    </a:lnTo>
                    <a:close/>
                  </a:path>
                </a:pathLst>
              </a:custGeom>
              <a:grpFill/>
              <a:ln>
                <a:noFill/>
              </a:ln>
            </p:spPr>
            <p:txBody>
              <a:bodyPr vert="horz" wrap="square" lIns="91425" tIns="45712" rIns="91425" bIns="45712" numCol="1" anchor="t" anchorCtr="0" compatLnSpc="1"/>
              <a:lstStyle/>
              <a:p>
                <a:endParaRPr lang="en-AU"/>
              </a:p>
            </p:txBody>
          </p:sp>
          <p:sp>
            <p:nvSpPr>
              <p:cNvPr id="18" name="Freeform 103"/>
              <p:cNvSpPr/>
              <p:nvPr/>
            </p:nvSpPr>
            <p:spPr bwMode="auto">
              <a:xfrm>
                <a:off x="10758488" y="2349500"/>
                <a:ext cx="176213" cy="63500"/>
              </a:xfrm>
              <a:custGeom>
                <a:avLst/>
                <a:gdLst>
                  <a:gd name="T0" fmla="*/ 49 w 111"/>
                  <a:gd name="T1" fmla="*/ 0 h 40"/>
                  <a:gd name="T2" fmla="*/ 111 w 111"/>
                  <a:gd name="T3" fmla="*/ 18 h 40"/>
                  <a:gd name="T4" fmla="*/ 69 w 111"/>
                  <a:gd name="T5" fmla="*/ 40 h 40"/>
                  <a:gd name="T6" fmla="*/ 0 w 111"/>
                  <a:gd name="T7" fmla="*/ 22 h 40"/>
                  <a:gd name="T8" fmla="*/ 49 w 111"/>
                  <a:gd name="T9" fmla="*/ 0 h 40"/>
                </a:gdLst>
                <a:ahLst/>
                <a:cxnLst>
                  <a:cxn ang="0">
                    <a:pos x="T0" y="T1"/>
                  </a:cxn>
                  <a:cxn ang="0">
                    <a:pos x="T2" y="T3"/>
                  </a:cxn>
                  <a:cxn ang="0">
                    <a:pos x="T4" y="T5"/>
                  </a:cxn>
                  <a:cxn ang="0">
                    <a:pos x="T6" y="T7"/>
                  </a:cxn>
                  <a:cxn ang="0">
                    <a:pos x="T8" y="T9"/>
                  </a:cxn>
                </a:cxnLst>
                <a:rect l="0" t="0" r="r" b="b"/>
                <a:pathLst>
                  <a:path w="111" h="40">
                    <a:moveTo>
                      <a:pt x="49" y="0"/>
                    </a:moveTo>
                    <a:lnTo>
                      <a:pt x="111" y="18"/>
                    </a:lnTo>
                    <a:lnTo>
                      <a:pt x="69" y="40"/>
                    </a:lnTo>
                    <a:lnTo>
                      <a:pt x="0" y="22"/>
                    </a:lnTo>
                    <a:lnTo>
                      <a:pt x="49" y="0"/>
                    </a:lnTo>
                    <a:close/>
                  </a:path>
                </a:pathLst>
              </a:custGeom>
              <a:grpFill/>
              <a:ln>
                <a:noFill/>
              </a:ln>
            </p:spPr>
            <p:txBody>
              <a:bodyPr vert="horz" wrap="square" lIns="91425" tIns="45712" rIns="91425" bIns="45712" numCol="1" anchor="t" anchorCtr="0" compatLnSpc="1"/>
              <a:lstStyle/>
              <a:p>
                <a:endParaRPr lang="en-AU"/>
              </a:p>
            </p:txBody>
          </p:sp>
        </p:grpSp>
      </p:grpSp>
      <p:grpSp>
        <p:nvGrpSpPr>
          <p:cNvPr id="19" name="组合 18"/>
          <p:cNvGrpSpPr/>
          <p:nvPr/>
        </p:nvGrpSpPr>
        <p:grpSpPr>
          <a:xfrm>
            <a:off x="7345275" y="1814500"/>
            <a:ext cx="2857054" cy="4537424"/>
            <a:chOff x="12065" y="2978"/>
            <a:chExt cx="4499" cy="7146"/>
          </a:xfrm>
        </p:grpSpPr>
        <p:sp>
          <p:nvSpPr>
            <p:cNvPr id="20" name="矩形 45"/>
            <p:cNvSpPr/>
            <p:nvPr/>
          </p:nvSpPr>
          <p:spPr>
            <a:xfrm>
              <a:off x="12065" y="2978"/>
              <a:ext cx="4233" cy="6879"/>
            </a:xfrm>
            <a:prstGeom prst="rect">
              <a:avLst/>
            </a:prstGeom>
            <a:solidFill>
              <a:srgbClr val="004990"/>
            </a:solidFill>
            <a:ln w="9525">
              <a:noFill/>
              <a:miter/>
            </a:ln>
          </p:spPr>
          <p:txBody>
            <a:bodyPr anchor="ctr"/>
            <a:lstStyle/>
            <a:p>
              <a:pPr lvl="0" algn="ctr"/>
              <a:endParaRPr sz="2400">
                <a:solidFill>
                  <a:srgbClr val="FFFFFF"/>
                </a:solidFill>
                <a:latin typeface="Arial" charset="0"/>
                <a:ea typeface="宋体" charset="-122"/>
              </a:endParaRPr>
            </a:p>
          </p:txBody>
        </p:sp>
        <p:sp>
          <p:nvSpPr>
            <p:cNvPr id="21" name="直角三角形 46"/>
            <p:cNvSpPr/>
            <p:nvPr/>
          </p:nvSpPr>
          <p:spPr>
            <a:xfrm flipH="1">
              <a:off x="12331" y="3244"/>
              <a:ext cx="4233" cy="6879"/>
            </a:xfrm>
            <a:prstGeom prst="rtTriangle">
              <a:avLst/>
            </a:prstGeom>
            <a:solidFill>
              <a:srgbClr val="FFFFFF">
                <a:alpha val="9998"/>
              </a:srgbClr>
            </a:solidFill>
            <a:ln w="9525">
              <a:noFill/>
              <a:miter/>
            </a:ln>
          </p:spPr>
          <p:txBody>
            <a:bodyPr anchor="ctr"/>
            <a:lstStyle/>
            <a:p>
              <a:pPr lvl="0" algn="ctr"/>
              <a:endParaRPr sz="2400">
                <a:solidFill>
                  <a:srgbClr val="FFFFFF"/>
                </a:solidFill>
                <a:latin typeface="Arial" charset="0"/>
                <a:ea typeface="宋体" charset="-122"/>
              </a:endParaRPr>
            </a:p>
          </p:txBody>
        </p:sp>
        <p:sp>
          <p:nvSpPr>
            <p:cNvPr id="22" name="矩形 47"/>
            <p:cNvSpPr/>
            <p:nvPr/>
          </p:nvSpPr>
          <p:spPr>
            <a:xfrm>
              <a:off x="12325" y="5774"/>
              <a:ext cx="3709" cy="624"/>
            </a:xfrm>
            <a:prstGeom prst="rect">
              <a:avLst/>
            </a:prstGeom>
            <a:noFill/>
            <a:ln w="9525">
              <a:noFill/>
              <a:miter/>
            </a:ln>
          </p:spPr>
          <p:txBody>
            <a:bodyPr wrap="square" anchor="t">
              <a:spAutoFit/>
            </a:bodyPr>
            <a:lstStyle/>
            <a:p>
              <a:pPr lvl="0" algn="ctr"/>
              <a:r>
                <a:rPr lang="zh-CN" altLang="en-US" sz="1865" b="1" dirty="0">
                  <a:solidFill>
                    <a:schemeClr val="bg1"/>
                  </a:solidFill>
                  <a:latin typeface="Arial" charset="0"/>
                  <a:ea typeface="微软雅黑" pitchFamily="34" charset="-122"/>
                  <a:sym typeface="Arial" charset="0"/>
                </a:rPr>
                <a:t>以客户为中心</a:t>
              </a:r>
              <a:endParaRPr lang="zh-CN" altLang="en-US" sz="1865" b="1" dirty="0">
                <a:solidFill>
                  <a:schemeClr val="bg1"/>
                </a:solidFill>
                <a:latin typeface="微软雅黑" pitchFamily="34" charset="-122"/>
                <a:ea typeface="微软雅黑" pitchFamily="34" charset="-122"/>
                <a:sym typeface="微软雅黑" pitchFamily="34" charset="-122"/>
              </a:endParaRPr>
            </a:p>
          </p:txBody>
        </p:sp>
        <p:sp>
          <p:nvSpPr>
            <p:cNvPr id="23" name="TextBox 48"/>
            <p:cNvSpPr/>
            <p:nvPr/>
          </p:nvSpPr>
          <p:spPr>
            <a:xfrm>
              <a:off x="12325" y="6721"/>
              <a:ext cx="3709" cy="2639"/>
            </a:xfrm>
            <a:prstGeom prst="rect">
              <a:avLst/>
            </a:prstGeom>
            <a:noFill/>
            <a:ln w="9525">
              <a:noFill/>
              <a:miter/>
            </a:ln>
          </p:spPr>
          <p:txBody>
            <a:bodyPr wrap="square" anchor="t">
              <a:spAutoFit/>
            </a:bodyPr>
            <a:lstStyle/>
            <a:p>
              <a:pPr lvl="0" algn="l">
                <a:lnSpc>
                  <a:spcPct val="130000"/>
                </a:lnSpc>
                <a:spcBef>
                  <a:spcPts val="600"/>
                </a:spcBef>
              </a:pPr>
              <a:r>
                <a:rPr lang="en-US" altLang="x-none" sz="1600" dirty="0">
                  <a:solidFill>
                    <a:schemeClr val="bg1"/>
                  </a:solidFill>
                  <a:latin typeface="Arial" charset="0"/>
                  <a:ea typeface="微软雅黑" pitchFamily="34" charset="-122"/>
                  <a:sym typeface="Arial" charset="0"/>
                </a:rPr>
                <a:t>晶澳</a:t>
              </a:r>
              <a:r>
                <a:rPr lang="zh-CN" altLang="en-US" sz="1600" dirty="0">
                  <a:solidFill>
                    <a:schemeClr val="bg1"/>
                  </a:solidFill>
                  <a:latin typeface="Arial" charset="0"/>
                  <a:ea typeface="微软雅黑" pitchFamily="34" charset="-122"/>
                  <a:sym typeface="Arial" charset="0"/>
                </a:rPr>
                <a:t>服务于多家上游企业</a:t>
              </a:r>
              <a:r>
                <a:rPr lang="en-US" altLang="x-none" sz="1600" dirty="0">
                  <a:solidFill>
                    <a:schemeClr val="bg1"/>
                  </a:solidFill>
                  <a:latin typeface="Arial" charset="0"/>
                  <a:ea typeface="微软雅黑" pitchFamily="34" charset="-122"/>
                  <a:sym typeface="Arial" charset="0"/>
                </a:rPr>
                <a:t>，</a:t>
              </a:r>
              <a:r>
                <a:rPr lang="zh-CN" altLang="en-US" sz="1600" dirty="0">
                  <a:solidFill>
                    <a:schemeClr val="bg1"/>
                  </a:solidFill>
                  <a:latin typeface="Arial" charset="0"/>
                  <a:ea typeface="微软雅黑" pitchFamily="34" charset="-122"/>
                  <a:sym typeface="Arial" charset="0"/>
                </a:rPr>
                <a:t>拥有完善的质保体系，遵从客户至上的理念，致力于</a:t>
              </a:r>
              <a:r>
                <a:rPr lang="en-US" altLang="x-none" sz="1600" dirty="0">
                  <a:solidFill>
                    <a:schemeClr val="bg1"/>
                  </a:solidFill>
                  <a:latin typeface="Arial" charset="0"/>
                  <a:ea typeface="微软雅黑" pitchFamily="34" charset="-122"/>
                  <a:sym typeface="Arial" charset="0"/>
                </a:rPr>
                <a:t>使客户在光伏项目上的效益最大化。</a:t>
              </a:r>
            </a:p>
          </p:txBody>
        </p:sp>
        <p:sp>
          <p:nvSpPr>
            <p:cNvPr id="24" name="直接连接符 49"/>
            <p:cNvSpPr/>
            <p:nvPr/>
          </p:nvSpPr>
          <p:spPr>
            <a:xfrm>
              <a:off x="12705" y="5621"/>
              <a:ext cx="2950" cy="3"/>
            </a:xfrm>
            <a:prstGeom prst="line">
              <a:avLst/>
            </a:prstGeom>
            <a:ln w="9525" cap="flat" cmpd="sng">
              <a:solidFill>
                <a:srgbClr val="F2F2F2"/>
              </a:solidFill>
              <a:prstDash val="solid"/>
              <a:miter/>
              <a:headEnd type="none" w="med" len="med"/>
              <a:tailEnd type="none" w="med" len="med"/>
            </a:ln>
          </p:spPr>
          <p:txBody>
            <a:bodyPr anchor="t"/>
            <a:lstStyle/>
            <a:p>
              <a:pPr lvl="0"/>
              <a:endParaRPr lang="zh-CN" altLang="en-US" sz="2400">
                <a:latin typeface="Arial" charset="0"/>
                <a:ea typeface="宋体" pitchFamily="2" charset="-122"/>
              </a:endParaRPr>
            </a:p>
          </p:txBody>
        </p:sp>
        <p:grpSp>
          <p:nvGrpSpPr>
            <p:cNvPr id="25" name="Group 117"/>
            <p:cNvGrpSpPr/>
            <p:nvPr/>
          </p:nvGrpSpPr>
          <p:grpSpPr>
            <a:xfrm>
              <a:off x="13516" y="3522"/>
              <a:ext cx="1406" cy="1479"/>
              <a:chOff x="4829175" y="2871788"/>
              <a:chExt cx="434975" cy="436563"/>
            </a:xfrm>
            <a:solidFill>
              <a:schemeClr val="bg1"/>
            </a:solidFill>
          </p:grpSpPr>
          <p:sp>
            <p:nvSpPr>
              <p:cNvPr id="26" name="Freeform 181"/>
              <p:cNvSpPr/>
              <p:nvPr/>
            </p:nvSpPr>
            <p:spPr bwMode="auto">
              <a:xfrm>
                <a:off x="4908550" y="2930525"/>
                <a:ext cx="274638" cy="25400"/>
              </a:xfrm>
              <a:custGeom>
                <a:avLst/>
                <a:gdLst>
                  <a:gd name="T0" fmla="*/ 163 w 173"/>
                  <a:gd name="T1" fmla="*/ 16 h 16"/>
                  <a:gd name="T2" fmla="*/ 173 w 173"/>
                  <a:gd name="T3" fmla="*/ 0 h 16"/>
                  <a:gd name="T4" fmla="*/ 0 w 173"/>
                  <a:gd name="T5" fmla="*/ 0 h 16"/>
                  <a:gd name="T6" fmla="*/ 10 w 173"/>
                  <a:gd name="T7" fmla="*/ 16 h 16"/>
                  <a:gd name="T8" fmla="*/ 163 w 173"/>
                  <a:gd name="T9" fmla="*/ 16 h 16"/>
                </a:gdLst>
                <a:ahLst/>
                <a:cxnLst>
                  <a:cxn ang="0">
                    <a:pos x="T0" y="T1"/>
                  </a:cxn>
                  <a:cxn ang="0">
                    <a:pos x="T2" y="T3"/>
                  </a:cxn>
                  <a:cxn ang="0">
                    <a:pos x="T4" y="T5"/>
                  </a:cxn>
                  <a:cxn ang="0">
                    <a:pos x="T6" y="T7"/>
                  </a:cxn>
                  <a:cxn ang="0">
                    <a:pos x="T8" y="T9"/>
                  </a:cxn>
                </a:cxnLst>
                <a:rect l="0" t="0" r="r" b="b"/>
                <a:pathLst>
                  <a:path w="173" h="16">
                    <a:moveTo>
                      <a:pt x="163" y="16"/>
                    </a:moveTo>
                    <a:lnTo>
                      <a:pt x="173" y="0"/>
                    </a:lnTo>
                    <a:lnTo>
                      <a:pt x="0" y="0"/>
                    </a:lnTo>
                    <a:lnTo>
                      <a:pt x="10" y="16"/>
                    </a:lnTo>
                    <a:lnTo>
                      <a:pt x="163" y="16"/>
                    </a:lnTo>
                    <a:close/>
                  </a:path>
                </a:pathLst>
              </a:custGeom>
              <a:grpFill/>
              <a:ln>
                <a:noFill/>
              </a:ln>
            </p:spPr>
            <p:txBody>
              <a:bodyPr vert="horz" wrap="square" lIns="91425" tIns="45712" rIns="91425" bIns="45712" numCol="1" anchor="t" anchorCtr="0" compatLnSpc="1"/>
              <a:lstStyle/>
              <a:p>
                <a:endParaRPr lang="en-AU"/>
              </a:p>
            </p:txBody>
          </p:sp>
          <p:sp>
            <p:nvSpPr>
              <p:cNvPr id="27" name="Freeform 182"/>
              <p:cNvSpPr/>
              <p:nvPr/>
            </p:nvSpPr>
            <p:spPr bwMode="auto">
              <a:xfrm>
                <a:off x="4887913" y="2871788"/>
                <a:ext cx="315913" cy="25400"/>
              </a:xfrm>
              <a:custGeom>
                <a:avLst/>
                <a:gdLst>
                  <a:gd name="T0" fmla="*/ 0 w 199"/>
                  <a:gd name="T1" fmla="*/ 16 h 16"/>
                  <a:gd name="T2" fmla="*/ 199 w 199"/>
                  <a:gd name="T3" fmla="*/ 16 h 16"/>
                  <a:gd name="T4" fmla="*/ 187 w 199"/>
                  <a:gd name="T5" fmla="*/ 0 h 16"/>
                  <a:gd name="T6" fmla="*/ 12 w 199"/>
                  <a:gd name="T7" fmla="*/ 0 h 16"/>
                  <a:gd name="T8" fmla="*/ 0 w 199"/>
                  <a:gd name="T9" fmla="*/ 16 h 16"/>
                </a:gdLst>
                <a:ahLst/>
                <a:cxnLst>
                  <a:cxn ang="0">
                    <a:pos x="T0" y="T1"/>
                  </a:cxn>
                  <a:cxn ang="0">
                    <a:pos x="T2" y="T3"/>
                  </a:cxn>
                  <a:cxn ang="0">
                    <a:pos x="T4" y="T5"/>
                  </a:cxn>
                  <a:cxn ang="0">
                    <a:pos x="T6" y="T7"/>
                  </a:cxn>
                  <a:cxn ang="0">
                    <a:pos x="T8" y="T9"/>
                  </a:cxn>
                </a:cxnLst>
                <a:rect l="0" t="0" r="r" b="b"/>
                <a:pathLst>
                  <a:path w="199" h="16">
                    <a:moveTo>
                      <a:pt x="0" y="16"/>
                    </a:moveTo>
                    <a:lnTo>
                      <a:pt x="199" y="16"/>
                    </a:lnTo>
                    <a:lnTo>
                      <a:pt x="187" y="0"/>
                    </a:lnTo>
                    <a:lnTo>
                      <a:pt x="12" y="0"/>
                    </a:lnTo>
                    <a:lnTo>
                      <a:pt x="0" y="16"/>
                    </a:lnTo>
                    <a:close/>
                  </a:path>
                </a:pathLst>
              </a:custGeom>
              <a:grpFill/>
              <a:ln>
                <a:noFill/>
              </a:ln>
            </p:spPr>
            <p:txBody>
              <a:bodyPr vert="horz" wrap="square" lIns="91425" tIns="45712" rIns="91425" bIns="45712" numCol="1" anchor="t" anchorCtr="0" compatLnSpc="1"/>
              <a:lstStyle/>
              <a:p>
                <a:endParaRPr lang="en-AU"/>
              </a:p>
            </p:txBody>
          </p:sp>
          <p:sp>
            <p:nvSpPr>
              <p:cNvPr id="28" name="Freeform 183"/>
              <p:cNvSpPr/>
              <p:nvPr/>
            </p:nvSpPr>
            <p:spPr bwMode="auto">
              <a:xfrm>
                <a:off x="4829175" y="2951163"/>
                <a:ext cx="138113" cy="203200"/>
              </a:xfrm>
              <a:custGeom>
                <a:avLst/>
                <a:gdLst>
                  <a:gd name="T0" fmla="*/ 209 w 209"/>
                  <a:gd name="T1" fmla="*/ 272 h 305"/>
                  <a:gd name="T2" fmla="*/ 25 w 209"/>
                  <a:gd name="T3" fmla="*/ 0 h 305"/>
                  <a:gd name="T4" fmla="*/ 0 w 209"/>
                  <a:gd name="T5" fmla="*/ 33 h 305"/>
                  <a:gd name="T6" fmla="*/ 183 w 209"/>
                  <a:gd name="T7" fmla="*/ 305 h 305"/>
                  <a:gd name="T8" fmla="*/ 209 w 209"/>
                  <a:gd name="T9" fmla="*/ 272 h 305"/>
                </a:gdLst>
                <a:ahLst/>
                <a:cxnLst>
                  <a:cxn ang="0">
                    <a:pos x="T0" y="T1"/>
                  </a:cxn>
                  <a:cxn ang="0">
                    <a:pos x="T2" y="T3"/>
                  </a:cxn>
                  <a:cxn ang="0">
                    <a:pos x="T4" y="T5"/>
                  </a:cxn>
                  <a:cxn ang="0">
                    <a:pos x="T6" y="T7"/>
                  </a:cxn>
                  <a:cxn ang="0">
                    <a:pos x="T8" y="T9"/>
                  </a:cxn>
                </a:cxnLst>
                <a:rect l="0" t="0" r="r" b="b"/>
                <a:pathLst>
                  <a:path w="209" h="305">
                    <a:moveTo>
                      <a:pt x="209" y="272"/>
                    </a:moveTo>
                    <a:cubicBezTo>
                      <a:pt x="25" y="0"/>
                      <a:pt x="25" y="0"/>
                      <a:pt x="25" y="0"/>
                    </a:cubicBezTo>
                    <a:cubicBezTo>
                      <a:pt x="0" y="33"/>
                      <a:pt x="0" y="33"/>
                      <a:pt x="0" y="33"/>
                    </a:cubicBezTo>
                    <a:cubicBezTo>
                      <a:pt x="183" y="305"/>
                      <a:pt x="183" y="305"/>
                      <a:pt x="183" y="305"/>
                    </a:cubicBezTo>
                    <a:cubicBezTo>
                      <a:pt x="191" y="293"/>
                      <a:pt x="199" y="282"/>
                      <a:pt x="209" y="272"/>
                    </a:cubicBezTo>
                    <a:close/>
                  </a:path>
                </a:pathLst>
              </a:custGeom>
              <a:grpFill/>
              <a:ln>
                <a:noFill/>
              </a:ln>
            </p:spPr>
            <p:txBody>
              <a:bodyPr vert="horz" wrap="square" lIns="91425" tIns="45712" rIns="91425" bIns="45712" numCol="1" anchor="t" anchorCtr="0" compatLnSpc="1"/>
              <a:lstStyle/>
              <a:p>
                <a:endParaRPr lang="en-AU"/>
              </a:p>
            </p:txBody>
          </p:sp>
          <p:sp>
            <p:nvSpPr>
              <p:cNvPr id="29" name="Freeform 184"/>
              <p:cNvSpPr/>
              <p:nvPr/>
            </p:nvSpPr>
            <p:spPr bwMode="auto">
              <a:xfrm>
                <a:off x="4867275" y="2900363"/>
                <a:ext cx="153988" cy="211138"/>
              </a:xfrm>
              <a:custGeom>
                <a:avLst/>
                <a:gdLst>
                  <a:gd name="T0" fmla="*/ 25 w 230"/>
                  <a:gd name="T1" fmla="*/ 0 h 317"/>
                  <a:gd name="T2" fmla="*/ 0 w 230"/>
                  <a:gd name="T3" fmla="*/ 32 h 317"/>
                  <a:gd name="T4" fmla="*/ 192 w 230"/>
                  <a:gd name="T5" fmla="*/ 317 h 317"/>
                  <a:gd name="T6" fmla="*/ 230 w 230"/>
                  <a:gd name="T7" fmla="*/ 303 h 317"/>
                  <a:gd name="T8" fmla="*/ 25 w 230"/>
                  <a:gd name="T9" fmla="*/ 0 h 317"/>
                </a:gdLst>
                <a:ahLst/>
                <a:cxnLst>
                  <a:cxn ang="0">
                    <a:pos x="T0" y="T1"/>
                  </a:cxn>
                  <a:cxn ang="0">
                    <a:pos x="T2" y="T3"/>
                  </a:cxn>
                  <a:cxn ang="0">
                    <a:pos x="T4" y="T5"/>
                  </a:cxn>
                  <a:cxn ang="0">
                    <a:pos x="T6" y="T7"/>
                  </a:cxn>
                  <a:cxn ang="0">
                    <a:pos x="T8" y="T9"/>
                  </a:cxn>
                </a:cxnLst>
                <a:rect l="0" t="0" r="r" b="b"/>
                <a:pathLst>
                  <a:path w="230" h="317">
                    <a:moveTo>
                      <a:pt x="25" y="0"/>
                    </a:moveTo>
                    <a:cubicBezTo>
                      <a:pt x="0" y="32"/>
                      <a:pt x="0" y="32"/>
                      <a:pt x="0" y="32"/>
                    </a:cubicBezTo>
                    <a:cubicBezTo>
                      <a:pt x="192" y="317"/>
                      <a:pt x="192" y="317"/>
                      <a:pt x="192" y="317"/>
                    </a:cubicBezTo>
                    <a:cubicBezTo>
                      <a:pt x="204" y="311"/>
                      <a:pt x="217" y="306"/>
                      <a:pt x="230" y="303"/>
                    </a:cubicBezTo>
                    <a:lnTo>
                      <a:pt x="25" y="0"/>
                    </a:lnTo>
                    <a:close/>
                  </a:path>
                </a:pathLst>
              </a:custGeom>
              <a:grpFill/>
              <a:ln>
                <a:noFill/>
              </a:ln>
            </p:spPr>
            <p:txBody>
              <a:bodyPr vert="horz" wrap="square" lIns="91425" tIns="45712" rIns="91425" bIns="45712" numCol="1" anchor="t" anchorCtr="0" compatLnSpc="1"/>
              <a:lstStyle/>
              <a:p>
                <a:endParaRPr lang="en-AU"/>
              </a:p>
            </p:txBody>
          </p:sp>
          <p:sp>
            <p:nvSpPr>
              <p:cNvPr id="30" name="Freeform 185"/>
              <p:cNvSpPr/>
              <p:nvPr/>
            </p:nvSpPr>
            <p:spPr bwMode="auto">
              <a:xfrm>
                <a:off x="5124450" y="2951163"/>
                <a:ext cx="139700" cy="203200"/>
              </a:xfrm>
              <a:custGeom>
                <a:avLst/>
                <a:gdLst>
                  <a:gd name="T0" fmla="*/ 184 w 209"/>
                  <a:gd name="T1" fmla="*/ 0 h 305"/>
                  <a:gd name="T2" fmla="*/ 0 w 209"/>
                  <a:gd name="T3" fmla="*/ 272 h 305"/>
                  <a:gd name="T4" fmla="*/ 26 w 209"/>
                  <a:gd name="T5" fmla="*/ 305 h 305"/>
                  <a:gd name="T6" fmla="*/ 209 w 209"/>
                  <a:gd name="T7" fmla="*/ 33 h 305"/>
                  <a:gd name="T8" fmla="*/ 184 w 209"/>
                  <a:gd name="T9" fmla="*/ 0 h 305"/>
                </a:gdLst>
                <a:ahLst/>
                <a:cxnLst>
                  <a:cxn ang="0">
                    <a:pos x="T0" y="T1"/>
                  </a:cxn>
                  <a:cxn ang="0">
                    <a:pos x="T2" y="T3"/>
                  </a:cxn>
                  <a:cxn ang="0">
                    <a:pos x="T4" y="T5"/>
                  </a:cxn>
                  <a:cxn ang="0">
                    <a:pos x="T6" y="T7"/>
                  </a:cxn>
                  <a:cxn ang="0">
                    <a:pos x="T8" y="T9"/>
                  </a:cxn>
                </a:cxnLst>
                <a:rect l="0" t="0" r="r" b="b"/>
                <a:pathLst>
                  <a:path w="209" h="305">
                    <a:moveTo>
                      <a:pt x="184" y="0"/>
                    </a:moveTo>
                    <a:cubicBezTo>
                      <a:pt x="0" y="272"/>
                      <a:pt x="0" y="272"/>
                      <a:pt x="0" y="272"/>
                    </a:cubicBezTo>
                    <a:cubicBezTo>
                      <a:pt x="10" y="282"/>
                      <a:pt x="18" y="293"/>
                      <a:pt x="26" y="305"/>
                    </a:cubicBezTo>
                    <a:cubicBezTo>
                      <a:pt x="209" y="33"/>
                      <a:pt x="209" y="33"/>
                      <a:pt x="209" y="33"/>
                    </a:cubicBezTo>
                    <a:lnTo>
                      <a:pt x="184" y="0"/>
                    </a:lnTo>
                    <a:close/>
                  </a:path>
                </a:pathLst>
              </a:custGeom>
              <a:grpFill/>
              <a:ln>
                <a:noFill/>
              </a:ln>
            </p:spPr>
            <p:txBody>
              <a:bodyPr vert="horz" wrap="square" lIns="91425" tIns="45712" rIns="91425" bIns="45712" numCol="1" anchor="t" anchorCtr="0" compatLnSpc="1"/>
              <a:lstStyle/>
              <a:p>
                <a:endParaRPr lang="en-AU"/>
              </a:p>
            </p:txBody>
          </p:sp>
          <p:sp>
            <p:nvSpPr>
              <p:cNvPr id="31" name="Freeform 186"/>
              <p:cNvSpPr/>
              <p:nvPr/>
            </p:nvSpPr>
            <p:spPr bwMode="auto">
              <a:xfrm>
                <a:off x="5072063" y="2900363"/>
                <a:ext cx="152400" cy="211138"/>
              </a:xfrm>
              <a:custGeom>
                <a:avLst/>
                <a:gdLst>
                  <a:gd name="T0" fmla="*/ 230 w 230"/>
                  <a:gd name="T1" fmla="*/ 32 h 317"/>
                  <a:gd name="T2" fmla="*/ 205 w 230"/>
                  <a:gd name="T3" fmla="*/ 0 h 317"/>
                  <a:gd name="T4" fmla="*/ 0 w 230"/>
                  <a:gd name="T5" fmla="*/ 303 h 317"/>
                  <a:gd name="T6" fmla="*/ 38 w 230"/>
                  <a:gd name="T7" fmla="*/ 317 h 317"/>
                  <a:gd name="T8" fmla="*/ 230 w 230"/>
                  <a:gd name="T9" fmla="*/ 32 h 317"/>
                </a:gdLst>
                <a:ahLst/>
                <a:cxnLst>
                  <a:cxn ang="0">
                    <a:pos x="T0" y="T1"/>
                  </a:cxn>
                  <a:cxn ang="0">
                    <a:pos x="T2" y="T3"/>
                  </a:cxn>
                  <a:cxn ang="0">
                    <a:pos x="T4" y="T5"/>
                  </a:cxn>
                  <a:cxn ang="0">
                    <a:pos x="T6" y="T7"/>
                  </a:cxn>
                  <a:cxn ang="0">
                    <a:pos x="T8" y="T9"/>
                  </a:cxn>
                </a:cxnLst>
                <a:rect l="0" t="0" r="r" b="b"/>
                <a:pathLst>
                  <a:path w="230" h="317">
                    <a:moveTo>
                      <a:pt x="230" y="32"/>
                    </a:moveTo>
                    <a:cubicBezTo>
                      <a:pt x="205" y="0"/>
                      <a:pt x="205" y="0"/>
                      <a:pt x="205" y="0"/>
                    </a:cubicBezTo>
                    <a:cubicBezTo>
                      <a:pt x="0" y="303"/>
                      <a:pt x="0" y="303"/>
                      <a:pt x="0" y="303"/>
                    </a:cubicBezTo>
                    <a:cubicBezTo>
                      <a:pt x="13" y="306"/>
                      <a:pt x="26" y="311"/>
                      <a:pt x="38" y="317"/>
                    </a:cubicBezTo>
                    <a:lnTo>
                      <a:pt x="230" y="32"/>
                    </a:lnTo>
                    <a:close/>
                  </a:path>
                </a:pathLst>
              </a:custGeom>
              <a:grpFill/>
              <a:ln>
                <a:noFill/>
              </a:ln>
            </p:spPr>
            <p:txBody>
              <a:bodyPr vert="horz" wrap="square" lIns="91425" tIns="45712" rIns="91425" bIns="45712" numCol="1" anchor="t" anchorCtr="0" compatLnSpc="1"/>
              <a:lstStyle/>
              <a:p>
                <a:endParaRPr lang="en-AU"/>
              </a:p>
            </p:txBody>
          </p:sp>
          <p:sp>
            <p:nvSpPr>
              <p:cNvPr id="32" name="Freeform 187"/>
              <p:cNvSpPr>
                <a:spLocks noEditPoints="1"/>
              </p:cNvSpPr>
              <p:nvPr/>
            </p:nvSpPr>
            <p:spPr bwMode="auto">
              <a:xfrm>
                <a:off x="4948238" y="3113088"/>
                <a:ext cx="195263" cy="195263"/>
              </a:xfrm>
              <a:custGeom>
                <a:avLst/>
                <a:gdLst>
                  <a:gd name="T0" fmla="*/ 251 w 294"/>
                  <a:gd name="T1" fmla="*/ 251 h 294"/>
                  <a:gd name="T2" fmla="*/ 294 w 294"/>
                  <a:gd name="T3" fmla="*/ 147 h 294"/>
                  <a:gd name="T4" fmla="*/ 251 w 294"/>
                  <a:gd name="T5" fmla="*/ 43 h 294"/>
                  <a:gd name="T6" fmla="*/ 147 w 294"/>
                  <a:gd name="T7" fmla="*/ 0 h 294"/>
                  <a:gd name="T8" fmla="*/ 43 w 294"/>
                  <a:gd name="T9" fmla="*/ 43 h 294"/>
                  <a:gd name="T10" fmla="*/ 0 w 294"/>
                  <a:gd name="T11" fmla="*/ 147 h 294"/>
                  <a:gd name="T12" fmla="*/ 43 w 294"/>
                  <a:gd name="T13" fmla="*/ 251 h 294"/>
                  <a:gd name="T14" fmla="*/ 147 w 294"/>
                  <a:gd name="T15" fmla="*/ 294 h 294"/>
                  <a:gd name="T16" fmla="*/ 251 w 294"/>
                  <a:gd name="T17" fmla="*/ 251 h 294"/>
                  <a:gd name="T18" fmla="*/ 147 w 294"/>
                  <a:gd name="T19" fmla="*/ 63 h 294"/>
                  <a:gd name="T20" fmla="*/ 173 w 294"/>
                  <a:gd name="T21" fmla="*/ 115 h 294"/>
                  <a:gd name="T22" fmla="*/ 230 w 294"/>
                  <a:gd name="T23" fmla="*/ 123 h 294"/>
                  <a:gd name="T24" fmla="*/ 189 w 294"/>
                  <a:gd name="T25" fmla="*/ 163 h 294"/>
                  <a:gd name="T26" fmla="*/ 198 w 294"/>
                  <a:gd name="T27" fmla="*/ 221 h 294"/>
                  <a:gd name="T28" fmla="*/ 147 w 294"/>
                  <a:gd name="T29" fmla="*/ 194 h 294"/>
                  <a:gd name="T30" fmla="*/ 96 w 294"/>
                  <a:gd name="T31" fmla="*/ 221 h 294"/>
                  <a:gd name="T32" fmla="*/ 105 w 294"/>
                  <a:gd name="T33" fmla="*/ 163 h 294"/>
                  <a:gd name="T34" fmla="*/ 64 w 294"/>
                  <a:gd name="T35" fmla="*/ 123 h 294"/>
                  <a:gd name="T36" fmla="*/ 121 w 294"/>
                  <a:gd name="T37" fmla="*/ 115 h 294"/>
                  <a:gd name="T38" fmla="*/ 147 w 294"/>
                  <a:gd name="T39" fmla="*/ 6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4" h="294">
                    <a:moveTo>
                      <a:pt x="251" y="251"/>
                    </a:moveTo>
                    <a:cubicBezTo>
                      <a:pt x="278" y="225"/>
                      <a:pt x="294" y="188"/>
                      <a:pt x="294" y="147"/>
                    </a:cubicBezTo>
                    <a:cubicBezTo>
                      <a:pt x="294" y="106"/>
                      <a:pt x="278" y="70"/>
                      <a:pt x="251" y="43"/>
                    </a:cubicBezTo>
                    <a:cubicBezTo>
                      <a:pt x="224" y="16"/>
                      <a:pt x="188" y="0"/>
                      <a:pt x="147" y="0"/>
                    </a:cubicBezTo>
                    <a:cubicBezTo>
                      <a:pt x="106" y="0"/>
                      <a:pt x="70" y="16"/>
                      <a:pt x="43" y="43"/>
                    </a:cubicBezTo>
                    <a:cubicBezTo>
                      <a:pt x="16" y="70"/>
                      <a:pt x="0" y="106"/>
                      <a:pt x="0" y="147"/>
                    </a:cubicBezTo>
                    <a:cubicBezTo>
                      <a:pt x="0" y="188"/>
                      <a:pt x="16" y="225"/>
                      <a:pt x="43" y="251"/>
                    </a:cubicBezTo>
                    <a:cubicBezTo>
                      <a:pt x="70" y="278"/>
                      <a:pt x="106" y="294"/>
                      <a:pt x="147" y="294"/>
                    </a:cubicBezTo>
                    <a:cubicBezTo>
                      <a:pt x="188" y="294"/>
                      <a:pt x="224" y="278"/>
                      <a:pt x="251" y="251"/>
                    </a:cubicBezTo>
                    <a:close/>
                    <a:moveTo>
                      <a:pt x="147" y="63"/>
                    </a:moveTo>
                    <a:cubicBezTo>
                      <a:pt x="173" y="115"/>
                      <a:pt x="173" y="115"/>
                      <a:pt x="173" y="115"/>
                    </a:cubicBezTo>
                    <a:cubicBezTo>
                      <a:pt x="230" y="123"/>
                      <a:pt x="230" y="123"/>
                      <a:pt x="230" y="123"/>
                    </a:cubicBezTo>
                    <a:cubicBezTo>
                      <a:pt x="189" y="163"/>
                      <a:pt x="189" y="163"/>
                      <a:pt x="189" y="163"/>
                    </a:cubicBezTo>
                    <a:cubicBezTo>
                      <a:pt x="198" y="221"/>
                      <a:pt x="198" y="221"/>
                      <a:pt x="198" y="221"/>
                    </a:cubicBezTo>
                    <a:cubicBezTo>
                      <a:pt x="147" y="194"/>
                      <a:pt x="147" y="194"/>
                      <a:pt x="147" y="194"/>
                    </a:cubicBezTo>
                    <a:cubicBezTo>
                      <a:pt x="96" y="221"/>
                      <a:pt x="96" y="221"/>
                      <a:pt x="96" y="221"/>
                    </a:cubicBezTo>
                    <a:cubicBezTo>
                      <a:pt x="105" y="163"/>
                      <a:pt x="105" y="163"/>
                      <a:pt x="105" y="163"/>
                    </a:cubicBezTo>
                    <a:cubicBezTo>
                      <a:pt x="64" y="123"/>
                      <a:pt x="64" y="123"/>
                      <a:pt x="64" y="123"/>
                    </a:cubicBezTo>
                    <a:cubicBezTo>
                      <a:pt x="121" y="115"/>
                      <a:pt x="121" y="115"/>
                      <a:pt x="121" y="115"/>
                    </a:cubicBezTo>
                    <a:lnTo>
                      <a:pt x="147" y="63"/>
                    </a:lnTo>
                    <a:close/>
                  </a:path>
                </a:pathLst>
              </a:custGeom>
              <a:grpFill/>
              <a:ln>
                <a:noFill/>
              </a:ln>
            </p:spPr>
            <p:txBody>
              <a:bodyPr vert="horz" wrap="square" lIns="91425" tIns="45712" rIns="91425" bIns="45712" numCol="1" anchor="t" anchorCtr="0" compatLnSpc="1"/>
              <a:lstStyle/>
              <a:p>
                <a:endParaRPr lang="en-AU"/>
              </a:p>
            </p:txBody>
          </p:sp>
        </p:grpSp>
      </p:grpSp>
      <p:grpSp>
        <p:nvGrpSpPr>
          <p:cNvPr id="33" name="组合 32"/>
          <p:cNvGrpSpPr/>
          <p:nvPr/>
        </p:nvGrpSpPr>
        <p:grpSpPr>
          <a:xfrm>
            <a:off x="1654145" y="1814500"/>
            <a:ext cx="2880549" cy="4538059"/>
            <a:chOff x="7602" y="2978"/>
            <a:chExt cx="4536" cy="7147"/>
          </a:xfrm>
        </p:grpSpPr>
        <p:sp>
          <p:nvSpPr>
            <p:cNvPr id="34" name="矩形 40"/>
            <p:cNvSpPr/>
            <p:nvPr/>
          </p:nvSpPr>
          <p:spPr>
            <a:xfrm>
              <a:off x="7602" y="2978"/>
              <a:ext cx="4233" cy="6879"/>
            </a:xfrm>
            <a:prstGeom prst="rect">
              <a:avLst/>
            </a:prstGeom>
            <a:solidFill>
              <a:srgbClr val="004990"/>
            </a:solidFill>
            <a:ln w="9525">
              <a:noFill/>
              <a:miter/>
            </a:ln>
          </p:spPr>
          <p:txBody>
            <a:bodyPr anchor="ctr"/>
            <a:lstStyle/>
            <a:p>
              <a:pPr lvl="0" algn="ctr"/>
              <a:endParaRPr sz="2400">
                <a:solidFill>
                  <a:srgbClr val="FFFFFF"/>
                </a:solidFill>
                <a:latin typeface="Arial" charset="0"/>
                <a:ea typeface="宋体" charset="-122"/>
              </a:endParaRPr>
            </a:p>
          </p:txBody>
        </p:sp>
        <p:sp>
          <p:nvSpPr>
            <p:cNvPr id="35" name="直角三角形 41"/>
            <p:cNvSpPr/>
            <p:nvPr/>
          </p:nvSpPr>
          <p:spPr>
            <a:xfrm flipH="1">
              <a:off x="7906" y="3245"/>
              <a:ext cx="4233" cy="6879"/>
            </a:xfrm>
            <a:prstGeom prst="rtTriangle">
              <a:avLst/>
            </a:prstGeom>
            <a:solidFill>
              <a:srgbClr val="FFFFFF">
                <a:alpha val="9998"/>
              </a:srgbClr>
            </a:solidFill>
            <a:ln w="9525">
              <a:noFill/>
              <a:miter/>
            </a:ln>
          </p:spPr>
          <p:txBody>
            <a:bodyPr anchor="ctr"/>
            <a:lstStyle/>
            <a:p>
              <a:pPr lvl="0" algn="ctr"/>
              <a:endParaRPr sz="2400">
                <a:solidFill>
                  <a:srgbClr val="FFFFFF"/>
                </a:solidFill>
                <a:latin typeface="Arial" charset="0"/>
                <a:ea typeface="宋体" charset="-122"/>
              </a:endParaRPr>
            </a:p>
          </p:txBody>
        </p:sp>
        <p:sp>
          <p:nvSpPr>
            <p:cNvPr id="36" name="矩形 42"/>
            <p:cNvSpPr/>
            <p:nvPr/>
          </p:nvSpPr>
          <p:spPr>
            <a:xfrm>
              <a:off x="7865" y="5774"/>
              <a:ext cx="3709" cy="624"/>
            </a:xfrm>
            <a:prstGeom prst="rect">
              <a:avLst/>
            </a:prstGeom>
            <a:noFill/>
            <a:ln w="9525">
              <a:noFill/>
              <a:miter/>
            </a:ln>
          </p:spPr>
          <p:txBody>
            <a:bodyPr wrap="square" anchor="t">
              <a:spAutoFit/>
            </a:bodyPr>
            <a:lstStyle/>
            <a:p>
              <a:pPr lvl="0" algn="ctr"/>
              <a:r>
                <a:rPr lang="zh-CN" altLang="en-US" sz="1865" b="1" dirty="0">
                  <a:solidFill>
                    <a:schemeClr val="bg1"/>
                  </a:solidFill>
                  <a:latin typeface="Arial" charset="0"/>
                  <a:ea typeface="微软雅黑" pitchFamily="34" charset="-122"/>
                  <a:sym typeface="Arial" charset="0"/>
                </a:rPr>
                <a:t>高性能光伏产品</a:t>
              </a:r>
              <a:endParaRPr lang="zh-CN" altLang="en-US" sz="1865" b="1" dirty="0">
                <a:solidFill>
                  <a:schemeClr val="bg1"/>
                </a:solidFill>
                <a:latin typeface="微软雅黑" pitchFamily="34" charset="-122"/>
                <a:ea typeface="微软雅黑" pitchFamily="34" charset="-122"/>
                <a:sym typeface="微软雅黑" pitchFamily="34" charset="-122"/>
              </a:endParaRPr>
            </a:p>
          </p:txBody>
        </p:sp>
        <p:sp>
          <p:nvSpPr>
            <p:cNvPr id="37" name="直接连接符 44"/>
            <p:cNvSpPr/>
            <p:nvPr/>
          </p:nvSpPr>
          <p:spPr>
            <a:xfrm>
              <a:off x="8245" y="5621"/>
              <a:ext cx="2946" cy="3"/>
            </a:xfrm>
            <a:prstGeom prst="line">
              <a:avLst/>
            </a:prstGeom>
            <a:ln w="9525" cap="flat" cmpd="sng">
              <a:solidFill>
                <a:srgbClr val="F2F2F2"/>
              </a:solidFill>
              <a:prstDash val="solid"/>
              <a:miter/>
              <a:headEnd type="none" w="med" len="med"/>
              <a:tailEnd type="none" w="med" len="med"/>
            </a:ln>
          </p:spPr>
          <p:txBody>
            <a:bodyPr anchor="t"/>
            <a:lstStyle/>
            <a:p>
              <a:pPr lvl="0"/>
              <a:endParaRPr lang="zh-CN" altLang="en-US" sz="2400">
                <a:latin typeface="Arial" charset="0"/>
                <a:ea typeface="宋体" pitchFamily="2" charset="-122"/>
              </a:endParaRPr>
            </a:p>
          </p:txBody>
        </p:sp>
        <p:grpSp>
          <p:nvGrpSpPr>
            <p:cNvPr id="38" name="Group 393"/>
            <p:cNvGrpSpPr/>
            <p:nvPr/>
          </p:nvGrpSpPr>
          <p:grpSpPr>
            <a:xfrm>
              <a:off x="8839" y="3424"/>
              <a:ext cx="1692" cy="1649"/>
              <a:chOff x="11468101" y="3690938"/>
              <a:chExt cx="511175" cy="511176"/>
            </a:xfrm>
            <a:solidFill>
              <a:schemeClr val="bg1"/>
            </a:solidFill>
          </p:grpSpPr>
          <p:sp>
            <p:nvSpPr>
              <p:cNvPr id="40" name="Freeform 359"/>
              <p:cNvSpPr>
                <a:spLocks noEditPoints="1"/>
              </p:cNvSpPr>
              <p:nvPr/>
            </p:nvSpPr>
            <p:spPr bwMode="auto">
              <a:xfrm>
                <a:off x="11583988" y="3811588"/>
                <a:ext cx="271463" cy="269875"/>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12 h 72"/>
                  <a:gd name="T12" fmla="*/ 12 w 72"/>
                  <a:gd name="T13" fmla="*/ 36 h 72"/>
                  <a:gd name="T14" fmla="*/ 36 w 72"/>
                  <a:gd name="T15" fmla="*/ 60 h 72"/>
                  <a:gd name="T16" fmla="*/ 60 w 72"/>
                  <a:gd name="T17" fmla="*/ 36 h 72"/>
                  <a:gd name="T18" fmla="*/ 36 w 72"/>
                  <a:gd name="T19"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12"/>
                    </a:moveTo>
                    <a:cubicBezTo>
                      <a:pt x="23" y="12"/>
                      <a:pt x="12" y="22"/>
                      <a:pt x="12" y="36"/>
                    </a:cubicBezTo>
                    <a:cubicBezTo>
                      <a:pt x="12" y="49"/>
                      <a:pt x="23" y="60"/>
                      <a:pt x="36" y="60"/>
                    </a:cubicBezTo>
                    <a:cubicBezTo>
                      <a:pt x="50" y="60"/>
                      <a:pt x="60" y="49"/>
                      <a:pt x="60" y="36"/>
                    </a:cubicBezTo>
                    <a:cubicBezTo>
                      <a:pt x="60" y="22"/>
                      <a:pt x="50" y="12"/>
                      <a:pt x="36" y="12"/>
                    </a:cubicBezTo>
                    <a:close/>
                  </a:path>
                </a:pathLst>
              </a:custGeom>
              <a:grpFill/>
              <a:ln>
                <a:noFill/>
              </a:ln>
            </p:spPr>
            <p:txBody>
              <a:bodyPr vert="horz" wrap="square" lIns="91425" tIns="45712" rIns="91425" bIns="45712" numCol="1" anchor="t" anchorCtr="0" compatLnSpc="1"/>
              <a:lstStyle/>
              <a:p>
                <a:endParaRPr lang="en-AU"/>
              </a:p>
            </p:txBody>
          </p:sp>
          <p:sp>
            <p:nvSpPr>
              <p:cNvPr id="41" name="Freeform 360"/>
              <p:cNvSpPr/>
              <p:nvPr/>
            </p:nvSpPr>
            <p:spPr bwMode="auto">
              <a:xfrm>
                <a:off x="11704638" y="4127501"/>
                <a:ext cx="38100" cy="74613"/>
              </a:xfrm>
              <a:custGeom>
                <a:avLst/>
                <a:gdLst>
                  <a:gd name="T0" fmla="*/ 10 w 10"/>
                  <a:gd name="T1" fmla="*/ 15 h 20"/>
                  <a:gd name="T2" fmla="*/ 5 w 10"/>
                  <a:gd name="T3" fmla="*/ 20 h 20"/>
                  <a:gd name="T4" fmla="*/ 5 w 10"/>
                  <a:gd name="T5" fmla="*/ 20 h 20"/>
                  <a:gd name="T6" fmla="*/ 0 w 10"/>
                  <a:gd name="T7" fmla="*/ 15 h 20"/>
                  <a:gd name="T8" fmla="*/ 0 w 10"/>
                  <a:gd name="T9" fmla="*/ 5 h 20"/>
                  <a:gd name="T10" fmla="*/ 5 w 10"/>
                  <a:gd name="T11" fmla="*/ 0 h 20"/>
                  <a:gd name="T12" fmla="*/ 5 w 10"/>
                  <a:gd name="T13" fmla="*/ 0 h 20"/>
                  <a:gd name="T14" fmla="*/ 10 w 10"/>
                  <a:gd name="T15" fmla="*/ 5 h 20"/>
                  <a:gd name="T16" fmla="*/ 10 w 10"/>
                  <a:gd name="T17"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0">
                    <a:moveTo>
                      <a:pt x="10" y="15"/>
                    </a:moveTo>
                    <a:cubicBezTo>
                      <a:pt x="10" y="17"/>
                      <a:pt x="8" y="20"/>
                      <a:pt x="5" y="20"/>
                    </a:cubicBezTo>
                    <a:cubicBezTo>
                      <a:pt x="5" y="20"/>
                      <a:pt x="5" y="20"/>
                      <a:pt x="5" y="20"/>
                    </a:cubicBezTo>
                    <a:cubicBezTo>
                      <a:pt x="3" y="20"/>
                      <a:pt x="0" y="17"/>
                      <a:pt x="0" y="15"/>
                    </a:cubicBezTo>
                    <a:cubicBezTo>
                      <a:pt x="0" y="5"/>
                      <a:pt x="0" y="5"/>
                      <a:pt x="0" y="5"/>
                    </a:cubicBezTo>
                    <a:cubicBezTo>
                      <a:pt x="0" y="2"/>
                      <a:pt x="3" y="0"/>
                      <a:pt x="5" y="0"/>
                    </a:cubicBezTo>
                    <a:cubicBezTo>
                      <a:pt x="5" y="0"/>
                      <a:pt x="5" y="0"/>
                      <a:pt x="5" y="0"/>
                    </a:cubicBezTo>
                    <a:cubicBezTo>
                      <a:pt x="8" y="0"/>
                      <a:pt x="10" y="2"/>
                      <a:pt x="10" y="5"/>
                    </a:cubicBezTo>
                    <a:lnTo>
                      <a:pt x="10" y="15"/>
                    </a:lnTo>
                    <a:close/>
                  </a:path>
                </a:pathLst>
              </a:custGeom>
              <a:grpFill/>
              <a:ln>
                <a:noFill/>
              </a:ln>
            </p:spPr>
            <p:txBody>
              <a:bodyPr vert="horz" wrap="square" lIns="91425" tIns="45712" rIns="91425" bIns="45712" numCol="1" anchor="t" anchorCtr="0" compatLnSpc="1"/>
              <a:lstStyle/>
              <a:p>
                <a:endParaRPr lang="en-AU"/>
              </a:p>
            </p:txBody>
          </p:sp>
          <p:sp>
            <p:nvSpPr>
              <p:cNvPr id="42" name="Freeform 361"/>
              <p:cNvSpPr/>
              <p:nvPr/>
            </p:nvSpPr>
            <p:spPr bwMode="auto">
              <a:xfrm>
                <a:off x="11534776" y="4067176"/>
                <a:ext cx="68263" cy="66675"/>
              </a:xfrm>
              <a:custGeom>
                <a:avLst/>
                <a:gdLst>
                  <a:gd name="T0" fmla="*/ 9 w 18"/>
                  <a:gd name="T1" fmla="*/ 16 h 18"/>
                  <a:gd name="T2" fmla="*/ 2 w 18"/>
                  <a:gd name="T3" fmla="*/ 16 h 18"/>
                  <a:gd name="T4" fmla="*/ 2 w 18"/>
                  <a:gd name="T5" fmla="*/ 16 h 18"/>
                  <a:gd name="T6" fmla="*/ 2 w 18"/>
                  <a:gd name="T7" fmla="*/ 9 h 18"/>
                  <a:gd name="T8" fmla="*/ 9 w 18"/>
                  <a:gd name="T9" fmla="*/ 2 h 18"/>
                  <a:gd name="T10" fmla="*/ 16 w 18"/>
                  <a:gd name="T11" fmla="*/ 2 h 18"/>
                  <a:gd name="T12" fmla="*/ 16 w 18"/>
                  <a:gd name="T13" fmla="*/ 2 h 18"/>
                  <a:gd name="T14" fmla="*/ 16 w 18"/>
                  <a:gd name="T15" fmla="*/ 9 h 18"/>
                  <a:gd name="T16" fmla="*/ 9 w 18"/>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9" y="16"/>
                    </a:moveTo>
                    <a:cubicBezTo>
                      <a:pt x="7" y="18"/>
                      <a:pt x="4" y="18"/>
                      <a:pt x="2" y="16"/>
                    </a:cubicBezTo>
                    <a:cubicBezTo>
                      <a:pt x="2" y="16"/>
                      <a:pt x="2" y="16"/>
                      <a:pt x="2" y="16"/>
                    </a:cubicBezTo>
                    <a:cubicBezTo>
                      <a:pt x="0" y="14"/>
                      <a:pt x="0" y="11"/>
                      <a:pt x="2" y="9"/>
                    </a:cubicBezTo>
                    <a:cubicBezTo>
                      <a:pt x="9" y="2"/>
                      <a:pt x="9" y="2"/>
                      <a:pt x="9" y="2"/>
                    </a:cubicBezTo>
                    <a:cubicBezTo>
                      <a:pt x="11" y="0"/>
                      <a:pt x="14" y="0"/>
                      <a:pt x="16" y="2"/>
                    </a:cubicBezTo>
                    <a:cubicBezTo>
                      <a:pt x="16" y="2"/>
                      <a:pt x="16" y="2"/>
                      <a:pt x="16" y="2"/>
                    </a:cubicBezTo>
                    <a:cubicBezTo>
                      <a:pt x="18" y="4"/>
                      <a:pt x="18" y="7"/>
                      <a:pt x="16" y="9"/>
                    </a:cubicBezTo>
                    <a:lnTo>
                      <a:pt x="9" y="16"/>
                    </a:lnTo>
                    <a:close/>
                  </a:path>
                </a:pathLst>
              </a:custGeom>
              <a:grpFill/>
              <a:ln>
                <a:noFill/>
              </a:ln>
            </p:spPr>
            <p:txBody>
              <a:bodyPr vert="horz" wrap="square" lIns="91425" tIns="45712" rIns="91425" bIns="45712" numCol="1" anchor="t" anchorCtr="0" compatLnSpc="1"/>
              <a:lstStyle/>
              <a:p>
                <a:endParaRPr lang="en-AU"/>
              </a:p>
            </p:txBody>
          </p:sp>
          <p:sp>
            <p:nvSpPr>
              <p:cNvPr id="43" name="Freeform 362"/>
              <p:cNvSpPr/>
              <p:nvPr/>
            </p:nvSpPr>
            <p:spPr bwMode="auto">
              <a:xfrm>
                <a:off x="11842751" y="4067176"/>
                <a:ext cx="68263" cy="66675"/>
              </a:xfrm>
              <a:custGeom>
                <a:avLst/>
                <a:gdLst>
                  <a:gd name="T0" fmla="*/ 2 w 18"/>
                  <a:gd name="T1" fmla="*/ 9 h 18"/>
                  <a:gd name="T2" fmla="*/ 2 w 18"/>
                  <a:gd name="T3" fmla="*/ 2 h 18"/>
                  <a:gd name="T4" fmla="*/ 2 w 18"/>
                  <a:gd name="T5" fmla="*/ 2 h 18"/>
                  <a:gd name="T6" fmla="*/ 9 w 18"/>
                  <a:gd name="T7" fmla="*/ 2 h 18"/>
                  <a:gd name="T8" fmla="*/ 16 w 18"/>
                  <a:gd name="T9" fmla="*/ 9 h 18"/>
                  <a:gd name="T10" fmla="*/ 16 w 18"/>
                  <a:gd name="T11" fmla="*/ 16 h 18"/>
                  <a:gd name="T12" fmla="*/ 16 w 18"/>
                  <a:gd name="T13" fmla="*/ 16 h 18"/>
                  <a:gd name="T14" fmla="*/ 9 w 18"/>
                  <a:gd name="T15" fmla="*/ 16 h 18"/>
                  <a:gd name="T16" fmla="*/ 2 w 18"/>
                  <a:gd name="T17"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2" y="9"/>
                    </a:moveTo>
                    <a:cubicBezTo>
                      <a:pt x="0" y="7"/>
                      <a:pt x="0" y="4"/>
                      <a:pt x="2" y="2"/>
                    </a:cubicBezTo>
                    <a:cubicBezTo>
                      <a:pt x="2" y="2"/>
                      <a:pt x="2" y="2"/>
                      <a:pt x="2" y="2"/>
                    </a:cubicBezTo>
                    <a:cubicBezTo>
                      <a:pt x="4" y="0"/>
                      <a:pt x="7" y="0"/>
                      <a:pt x="9" y="2"/>
                    </a:cubicBezTo>
                    <a:cubicBezTo>
                      <a:pt x="16" y="9"/>
                      <a:pt x="16" y="9"/>
                      <a:pt x="16" y="9"/>
                    </a:cubicBezTo>
                    <a:cubicBezTo>
                      <a:pt x="18" y="11"/>
                      <a:pt x="18" y="14"/>
                      <a:pt x="16" y="16"/>
                    </a:cubicBezTo>
                    <a:cubicBezTo>
                      <a:pt x="16" y="16"/>
                      <a:pt x="16" y="16"/>
                      <a:pt x="16" y="16"/>
                    </a:cubicBezTo>
                    <a:cubicBezTo>
                      <a:pt x="14" y="18"/>
                      <a:pt x="11" y="18"/>
                      <a:pt x="9" y="16"/>
                    </a:cubicBezTo>
                    <a:lnTo>
                      <a:pt x="2" y="9"/>
                    </a:lnTo>
                    <a:close/>
                  </a:path>
                </a:pathLst>
              </a:custGeom>
              <a:grpFill/>
              <a:ln>
                <a:noFill/>
              </a:ln>
            </p:spPr>
            <p:txBody>
              <a:bodyPr vert="horz" wrap="square" lIns="91425" tIns="45712" rIns="91425" bIns="45712" numCol="1" anchor="t" anchorCtr="0" compatLnSpc="1"/>
              <a:lstStyle/>
              <a:p>
                <a:endParaRPr lang="en-AU"/>
              </a:p>
            </p:txBody>
          </p:sp>
          <p:sp>
            <p:nvSpPr>
              <p:cNvPr id="44" name="Freeform 363"/>
              <p:cNvSpPr/>
              <p:nvPr/>
            </p:nvSpPr>
            <p:spPr bwMode="auto">
              <a:xfrm>
                <a:off x="11704638" y="3690938"/>
                <a:ext cx="38100" cy="71438"/>
              </a:xfrm>
              <a:custGeom>
                <a:avLst/>
                <a:gdLst>
                  <a:gd name="T0" fmla="*/ 10 w 10"/>
                  <a:gd name="T1" fmla="*/ 15 h 19"/>
                  <a:gd name="T2" fmla="*/ 5 w 10"/>
                  <a:gd name="T3" fmla="*/ 19 h 19"/>
                  <a:gd name="T4" fmla="*/ 5 w 10"/>
                  <a:gd name="T5" fmla="*/ 19 h 19"/>
                  <a:gd name="T6" fmla="*/ 0 w 10"/>
                  <a:gd name="T7" fmla="*/ 15 h 19"/>
                  <a:gd name="T8" fmla="*/ 0 w 10"/>
                  <a:gd name="T9" fmla="*/ 5 h 19"/>
                  <a:gd name="T10" fmla="*/ 5 w 10"/>
                  <a:gd name="T11" fmla="*/ 0 h 19"/>
                  <a:gd name="T12" fmla="*/ 5 w 10"/>
                  <a:gd name="T13" fmla="*/ 0 h 19"/>
                  <a:gd name="T14" fmla="*/ 10 w 10"/>
                  <a:gd name="T15" fmla="*/ 5 h 19"/>
                  <a:gd name="T16" fmla="*/ 10 w 10"/>
                  <a:gd name="T1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9">
                    <a:moveTo>
                      <a:pt x="10" y="15"/>
                    </a:moveTo>
                    <a:cubicBezTo>
                      <a:pt x="10" y="17"/>
                      <a:pt x="8" y="19"/>
                      <a:pt x="5" y="19"/>
                    </a:cubicBezTo>
                    <a:cubicBezTo>
                      <a:pt x="5" y="19"/>
                      <a:pt x="5" y="19"/>
                      <a:pt x="5" y="19"/>
                    </a:cubicBezTo>
                    <a:cubicBezTo>
                      <a:pt x="3" y="19"/>
                      <a:pt x="0" y="17"/>
                      <a:pt x="0" y="15"/>
                    </a:cubicBezTo>
                    <a:cubicBezTo>
                      <a:pt x="0" y="5"/>
                      <a:pt x="0" y="5"/>
                      <a:pt x="0" y="5"/>
                    </a:cubicBezTo>
                    <a:cubicBezTo>
                      <a:pt x="0" y="2"/>
                      <a:pt x="3" y="0"/>
                      <a:pt x="5" y="0"/>
                    </a:cubicBezTo>
                    <a:cubicBezTo>
                      <a:pt x="5" y="0"/>
                      <a:pt x="5" y="0"/>
                      <a:pt x="5" y="0"/>
                    </a:cubicBezTo>
                    <a:cubicBezTo>
                      <a:pt x="8" y="0"/>
                      <a:pt x="10" y="2"/>
                      <a:pt x="10" y="5"/>
                    </a:cubicBezTo>
                    <a:lnTo>
                      <a:pt x="10" y="15"/>
                    </a:lnTo>
                    <a:close/>
                  </a:path>
                </a:pathLst>
              </a:custGeom>
              <a:grpFill/>
              <a:ln>
                <a:noFill/>
              </a:ln>
            </p:spPr>
            <p:txBody>
              <a:bodyPr vert="horz" wrap="square" lIns="91425" tIns="45712" rIns="91425" bIns="45712" numCol="1" anchor="t" anchorCtr="0" compatLnSpc="1"/>
              <a:lstStyle/>
              <a:p>
                <a:endParaRPr lang="en-AU"/>
              </a:p>
            </p:txBody>
          </p:sp>
          <p:sp>
            <p:nvSpPr>
              <p:cNvPr id="45" name="Freeform 364"/>
              <p:cNvSpPr/>
              <p:nvPr/>
            </p:nvSpPr>
            <p:spPr bwMode="auto">
              <a:xfrm>
                <a:off x="11842751" y="3759201"/>
                <a:ext cx="68263" cy="66675"/>
              </a:xfrm>
              <a:custGeom>
                <a:avLst/>
                <a:gdLst>
                  <a:gd name="T0" fmla="*/ 9 w 18"/>
                  <a:gd name="T1" fmla="*/ 16 h 18"/>
                  <a:gd name="T2" fmla="*/ 2 w 18"/>
                  <a:gd name="T3" fmla="*/ 16 h 18"/>
                  <a:gd name="T4" fmla="*/ 2 w 18"/>
                  <a:gd name="T5" fmla="*/ 16 h 18"/>
                  <a:gd name="T6" fmla="*/ 2 w 18"/>
                  <a:gd name="T7" fmla="*/ 9 h 18"/>
                  <a:gd name="T8" fmla="*/ 9 w 18"/>
                  <a:gd name="T9" fmla="*/ 2 h 18"/>
                  <a:gd name="T10" fmla="*/ 16 w 18"/>
                  <a:gd name="T11" fmla="*/ 2 h 18"/>
                  <a:gd name="T12" fmla="*/ 16 w 18"/>
                  <a:gd name="T13" fmla="*/ 2 h 18"/>
                  <a:gd name="T14" fmla="*/ 16 w 18"/>
                  <a:gd name="T15" fmla="*/ 9 h 18"/>
                  <a:gd name="T16" fmla="*/ 9 w 18"/>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9" y="16"/>
                    </a:moveTo>
                    <a:cubicBezTo>
                      <a:pt x="7" y="18"/>
                      <a:pt x="4" y="18"/>
                      <a:pt x="2" y="16"/>
                    </a:cubicBezTo>
                    <a:cubicBezTo>
                      <a:pt x="2" y="16"/>
                      <a:pt x="2" y="16"/>
                      <a:pt x="2" y="16"/>
                    </a:cubicBezTo>
                    <a:cubicBezTo>
                      <a:pt x="0" y="14"/>
                      <a:pt x="0" y="11"/>
                      <a:pt x="2" y="9"/>
                    </a:cubicBezTo>
                    <a:cubicBezTo>
                      <a:pt x="9" y="2"/>
                      <a:pt x="9" y="2"/>
                      <a:pt x="9" y="2"/>
                    </a:cubicBezTo>
                    <a:cubicBezTo>
                      <a:pt x="11" y="0"/>
                      <a:pt x="14" y="0"/>
                      <a:pt x="16" y="2"/>
                    </a:cubicBezTo>
                    <a:cubicBezTo>
                      <a:pt x="16" y="2"/>
                      <a:pt x="16" y="2"/>
                      <a:pt x="16" y="2"/>
                    </a:cubicBezTo>
                    <a:cubicBezTo>
                      <a:pt x="18" y="4"/>
                      <a:pt x="18" y="7"/>
                      <a:pt x="16" y="9"/>
                    </a:cubicBezTo>
                    <a:lnTo>
                      <a:pt x="9" y="16"/>
                    </a:lnTo>
                    <a:close/>
                  </a:path>
                </a:pathLst>
              </a:custGeom>
              <a:grpFill/>
              <a:ln>
                <a:noFill/>
              </a:ln>
            </p:spPr>
            <p:txBody>
              <a:bodyPr vert="horz" wrap="square" lIns="91425" tIns="45712" rIns="91425" bIns="45712" numCol="1" anchor="t" anchorCtr="0" compatLnSpc="1"/>
              <a:lstStyle/>
              <a:p>
                <a:endParaRPr lang="en-AU"/>
              </a:p>
            </p:txBody>
          </p:sp>
          <p:sp>
            <p:nvSpPr>
              <p:cNvPr id="46" name="Freeform 365"/>
              <p:cNvSpPr/>
              <p:nvPr/>
            </p:nvSpPr>
            <p:spPr bwMode="auto">
              <a:xfrm>
                <a:off x="11903076" y="3927476"/>
                <a:ext cx="76200" cy="38100"/>
              </a:xfrm>
              <a:custGeom>
                <a:avLst/>
                <a:gdLst>
                  <a:gd name="T0" fmla="*/ 5 w 20"/>
                  <a:gd name="T1" fmla="*/ 10 h 10"/>
                  <a:gd name="T2" fmla="*/ 0 w 20"/>
                  <a:gd name="T3" fmla="*/ 5 h 10"/>
                  <a:gd name="T4" fmla="*/ 0 w 20"/>
                  <a:gd name="T5" fmla="*/ 5 h 10"/>
                  <a:gd name="T6" fmla="*/ 5 w 20"/>
                  <a:gd name="T7" fmla="*/ 0 h 10"/>
                  <a:gd name="T8" fmla="*/ 15 w 20"/>
                  <a:gd name="T9" fmla="*/ 0 h 10"/>
                  <a:gd name="T10" fmla="*/ 20 w 20"/>
                  <a:gd name="T11" fmla="*/ 5 h 10"/>
                  <a:gd name="T12" fmla="*/ 20 w 20"/>
                  <a:gd name="T13" fmla="*/ 5 h 10"/>
                  <a:gd name="T14" fmla="*/ 15 w 20"/>
                  <a:gd name="T15" fmla="*/ 10 h 10"/>
                  <a:gd name="T16" fmla="*/ 5 w 20"/>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0">
                    <a:moveTo>
                      <a:pt x="5" y="10"/>
                    </a:moveTo>
                    <a:cubicBezTo>
                      <a:pt x="3" y="10"/>
                      <a:pt x="0" y="7"/>
                      <a:pt x="0" y="5"/>
                    </a:cubicBezTo>
                    <a:cubicBezTo>
                      <a:pt x="0" y="5"/>
                      <a:pt x="0" y="5"/>
                      <a:pt x="0" y="5"/>
                    </a:cubicBezTo>
                    <a:cubicBezTo>
                      <a:pt x="0" y="2"/>
                      <a:pt x="3" y="0"/>
                      <a:pt x="5" y="0"/>
                    </a:cubicBezTo>
                    <a:cubicBezTo>
                      <a:pt x="15" y="0"/>
                      <a:pt x="15" y="0"/>
                      <a:pt x="15" y="0"/>
                    </a:cubicBezTo>
                    <a:cubicBezTo>
                      <a:pt x="18" y="0"/>
                      <a:pt x="20" y="2"/>
                      <a:pt x="20" y="5"/>
                    </a:cubicBezTo>
                    <a:cubicBezTo>
                      <a:pt x="20" y="5"/>
                      <a:pt x="20" y="5"/>
                      <a:pt x="20" y="5"/>
                    </a:cubicBezTo>
                    <a:cubicBezTo>
                      <a:pt x="20" y="7"/>
                      <a:pt x="18" y="10"/>
                      <a:pt x="15" y="10"/>
                    </a:cubicBezTo>
                    <a:lnTo>
                      <a:pt x="5" y="10"/>
                    </a:lnTo>
                    <a:close/>
                  </a:path>
                </a:pathLst>
              </a:custGeom>
              <a:grpFill/>
              <a:ln>
                <a:noFill/>
              </a:ln>
            </p:spPr>
            <p:txBody>
              <a:bodyPr vert="horz" wrap="square" lIns="91425" tIns="45712" rIns="91425" bIns="45712" numCol="1" anchor="t" anchorCtr="0" compatLnSpc="1"/>
              <a:lstStyle/>
              <a:p>
                <a:endParaRPr lang="en-AU"/>
              </a:p>
            </p:txBody>
          </p:sp>
          <p:sp>
            <p:nvSpPr>
              <p:cNvPr id="47" name="Freeform 366"/>
              <p:cNvSpPr/>
              <p:nvPr/>
            </p:nvSpPr>
            <p:spPr bwMode="auto">
              <a:xfrm>
                <a:off x="11468101" y="3927476"/>
                <a:ext cx="74613" cy="38100"/>
              </a:xfrm>
              <a:custGeom>
                <a:avLst/>
                <a:gdLst>
                  <a:gd name="T0" fmla="*/ 5 w 20"/>
                  <a:gd name="T1" fmla="*/ 10 h 10"/>
                  <a:gd name="T2" fmla="*/ 0 w 20"/>
                  <a:gd name="T3" fmla="*/ 5 h 10"/>
                  <a:gd name="T4" fmla="*/ 0 w 20"/>
                  <a:gd name="T5" fmla="*/ 5 h 10"/>
                  <a:gd name="T6" fmla="*/ 5 w 20"/>
                  <a:gd name="T7" fmla="*/ 0 h 10"/>
                  <a:gd name="T8" fmla="*/ 15 w 20"/>
                  <a:gd name="T9" fmla="*/ 0 h 10"/>
                  <a:gd name="T10" fmla="*/ 20 w 20"/>
                  <a:gd name="T11" fmla="*/ 5 h 10"/>
                  <a:gd name="T12" fmla="*/ 20 w 20"/>
                  <a:gd name="T13" fmla="*/ 5 h 10"/>
                  <a:gd name="T14" fmla="*/ 15 w 20"/>
                  <a:gd name="T15" fmla="*/ 10 h 10"/>
                  <a:gd name="T16" fmla="*/ 5 w 20"/>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0">
                    <a:moveTo>
                      <a:pt x="5" y="10"/>
                    </a:moveTo>
                    <a:cubicBezTo>
                      <a:pt x="3" y="10"/>
                      <a:pt x="0" y="7"/>
                      <a:pt x="0" y="5"/>
                    </a:cubicBezTo>
                    <a:cubicBezTo>
                      <a:pt x="0" y="5"/>
                      <a:pt x="0" y="5"/>
                      <a:pt x="0" y="5"/>
                    </a:cubicBezTo>
                    <a:cubicBezTo>
                      <a:pt x="0" y="2"/>
                      <a:pt x="3" y="0"/>
                      <a:pt x="5" y="0"/>
                    </a:cubicBezTo>
                    <a:cubicBezTo>
                      <a:pt x="15" y="0"/>
                      <a:pt x="15" y="0"/>
                      <a:pt x="15" y="0"/>
                    </a:cubicBezTo>
                    <a:cubicBezTo>
                      <a:pt x="18" y="0"/>
                      <a:pt x="20" y="2"/>
                      <a:pt x="20" y="5"/>
                    </a:cubicBezTo>
                    <a:cubicBezTo>
                      <a:pt x="20" y="5"/>
                      <a:pt x="20" y="5"/>
                      <a:pt x="20" y="5"/>
                    </a:cubicBezTo>
                    <a:cubicBezTo>
                      <a:pt x="20" y="7"/>
                      <a:pt x="18" y="10"/>
                      <a:pt x="15" y="10"/>
                    </a:cubicBezTo>
                    <a:lnTo>
                      <a:pt x="5" y="10"/>
                    </a:lnTo>
                    <a:close/>
                  </a:path>
                </a:pathLst>
              </a:custGeom>
              <a:grpFill/>
              <a:ln>
                <a:noFill/>
              </a:ln>
            </p:spPr>
            <p:txBody>
              <a:bodyPr vert="horz" wrap="square" lIns="91425" tIns="45712" rIns="91425" bIns="45712" numCol="1" anchor="t" anchorCtr="0" compatLnSpc="1"/>
              <a:lstStyle/>
              <a:p>
                <a:endParaRPr lang="en-AU"/>
              </a:p>
            </p:txBody>
          </p:sp>
          <p:sp>
            <p:nvSpPr>
              <p:cNvPr id="48" name="Freeform 367"/>
              <p:cNvSpPr/>
              <p:nvPr/>
            </p:nvSpPr>
            <p:spPr bwMode="auto">
              <a:xfrm>
                <a:off x="11534776" y="3759201"/>
                <a:ext cx="68263" cy="66675"/>
              </a:xfrm>
              <a:custGeom>
                <a:avLst/>
                <a:gdLst>
                  <a:gd name="T0" fmla="*/ 2 w 18"/>
                  <a:gd name="T1" fmla="*/ 9 h 18"/>
                  <a:gd name="T2" fmla="*/ 2 w 18"/>
                  <a:gd name="T3" fmla="*/ 2 h 18"/>
                  <a:gd name="T4" fmla="*/ 2 w 18"/>
                  <a:gd name="T5" fmla="*/ 2 h 18"/>
                  <a:gd name="T6" fmla="*/ 9 w 18"/>
                  <a:gd name="T7" fmla="*/ 2 h 18"/>
                  <a:gd name="T8" fmla="*/ 16 w 18"/>
                  <a:gd name="T9" fmla="*/ 9 h 18"/>
                  <a:gd name="T10" fmla="*/ 16 w 18"/>
                  <a:gd name="T11" fmla="*/ 16 h 18"/>
                  <a:gd name="T12" fmla="*/ 16 w 18"/>
                  <a:gd name="T13" fmla="*/ 16 h 18"/>
                  <a:gd name="T14" fmla="*/ 9 w 18"/>
                  <a:gd name="T15" fmla="*/ 16 h 18"/>
                  <a:gd name="T16" fmla="*/ 2 w 18"/>
                  <a:gd name="T17"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2" y="9"/>
                    </a:moveTo>
                    <a:cubicBezTo>
                      <a:pt x="0" y="7"/>
                      <a:pt x="0" y="4"/>
                      <a:pt x="2" y="2"/>
                    </a:cubicBezTo>
                    <a:cubicBezTo>
                      <a:pt x="2" y="2"/>
                      <a:pt x="2" y="2"/>
                      <a:pt x="2" y="2"/>
                    </a:cubicBezTo>
                    <a:cubicBezTo>
                      <a:pt x="4" y="0"/>
                      <a:pt x="7" y="0"/>
                      <a:pt x="9" y="2"/>
                    </a:cubicBezTo>
                    <a:cubicBezTo>
                      <a:pt x="16" y="9"/>
                      <a:pt x="16" y="9"/>
                      <a:pt x="16" y="9"/>
                    </a:cubicBezTo>
                    <a:cubicBezTo>
                      <a:pt x="18" y="11"/>
                      <a:pt x="18" y="14"/>
                      <a:pt x="16" y="16"/>
                    </a:cubicBezTo>
                    <a:cubicBezTo>
                      <a:pt x="16" y="16"/>
                      <a:pt x="16" y="16"/>
                      <a:pt x="16" y="16"/>
                    </a:cubicBezTo>
                    <a:cubicBezTo>
                      <a:pt x="14" y="18"/>
                      <a:pt x="11" y="18"/>
                      <a:pt x="9" y="16"/>
                    </a:cubicBezTo>
                    <a:lnTo>
                      <a:pt x="2" y="9"/>
                    </a:lnTo>
                    <a:close/>
                  </a:path>
                </a:pathLst>
              </a:custGeom>
              <a:grpFill/>
              <a:ln>
                <a:noFill/>
              </a:ln>
            </p:spPr>
            <p:txBody>
              <a:bodyPr vert="horz" wrap="square" lIns="91425" tIns="45712" rIns="91425" bIns="45712" numCol="1" anchor="t" anchorCtr="0" compatLnSpc="1"/>
              <a:lstStyle/>
              <a:p>
                <a:endParaRPr lang="en-AU"/>
              </a:p>
            </p:txBody>
          </p:sp>
        </p:grpSp>
        <p:sp>
          <p:nvSpPr>
            <p:cNvPr id="39" name="TextBox 32"/>
            <p:cNvSpPr/>
            <p:nvPr/>
          </p:nvSpPr>
          <p:spPr>
            <a:xfrm>
              <a:off x="7906" y="6503"/>
              <a:ext cx="3706" cy="3138"/>
            </a:xfrm>
            <a:prstGeom prst="rect">
              <a:avLst/>
            </a:prstGeom>
            <a:noFill/>
            <a:ln w="9525">
              <a:noFill/>
              <a:miter/>
            </a:ln>
          </p:spPr>
          <p:txBody>
            <a:bodyPr wrap="square" anchor="t">
              <a:spAutoFit/>
            </a:bodyPr>
            <a:lstStyle/>
            <a:p>
              <a:pPr lvl="0" algn="l">
                <a:lnSpc>
                  <a:spcPct val="130000"/>
                </a:lnSpc>
                <a:spcBef>
                  <a:spcPts val="600"/>
                </a:spcBef>
              </a:pPr>
              <a:r>
                <a:rPr lang="en-US" altLang="x-none" sz="1600" dirty="0">
                  <a:solidFill>
                    <a:schemeClr val="bg1"/>
                  </a:solidFill>
                  <a:latin typeface="Arial" charset="0"/>
                  <a:ea typeface="微软雅黑" pitchFamily="34" charset="-122"/>
                  <a:sym typeface="Arial" charset="0"/>
                </a:rPr>
                <a:t>晶澳太阳能是全球领先的高性能光伏产品制造商，致力于提供卓越的高转换效率、高发电效率和高可靠性的光伏组件。</a:t>
              </a:r>
            </a:p>
          </p:txBody>
        </p:sp>
      </p:gr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96823" y="1314434"/>
            <a:ext cx="11144328" cy="0"/>
          </a:xfrm>
          <a:prstGeom prst="line">
            <a:avLst/>
          </a:prstGeom>
          <a:ln w="3810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文本框 1"/>
          <p:cNvSpPr txBox="1"/>
          <p:nvPr/>
        </p:nvSpPr>
        <p:spPr>
          <a:xfrm>
            <a:off x="225385" y="742930"/>
            <a:ext cx="5857916" cy="461665"/>
          </a:xfrm>
          <a:prstGeom prst="rect">
            <a:avLst/>
          </a:prstGeom>
          <a:noFill/>
          <a:ln>
            <a:noFill/>
          </a:ln>
          <a:effectLst/>
        </p:spPr>
        <p:txBody>
          <a:bodyPr wrap="square" rtlCol="0">
            <a:spAutoFit/>
          </a:bodyPr>
          <a:lstStyle/>
          <a:p>
            <a:pPr fontAlgn="auto">
              <a:spcBef>
                <a:spcPts val="0"/>
              </a:spcBef>
              <a:spcAft>
                <a:spcPts val="0"/>
              </a:spcAft>
              <a:defRPr/>
            </a:pP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5.  </a:t>
            </a:r>
            <a:r>
              <a:rPr lang="zh-CN" altLang="en-US"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分布式常见问题</a:t>
            </a: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800" b="1" kern="0" dirty="0" smtClean="0">
                <a:solidFill>
                  <a:srgbClr val="C00000"/>
                </a:solidFill>
                <a:latin typeface="黑体" pitchFamily="49" charset="-122"/>
                <a:ea typeface="黑体" pitchFamily="49" charset="-122"/>
                <a:cs typeface="Arial" panose="020B0604020202020204" pitchFamily="34" charset="0"/>
              </a:rPr>
              <a:t>运维</a:t>
            </a:r>
            <a:endParaRPr lang="zh-CN" altLang="en-US" sz="1800" b="1" kern="0" dirty="0">
              <a:solidFill>
                <a:srgbClr val="C00000"/>
              </a:solidFill>
              <a:latin typeface="黑体" pitchFamily="49" charset="-122"/>
              <a:ea typeface="黑体" pitchFamily="49" charset="-122"/>
              <a:cs typeface="Arial" panose="020B0604020202020204" pitchFamily="34" charset="0"/>
            </a:endParaRPr>
          </a:p>
        </p:txBody>
      </p:sp>
      <p:sp>
        <p:nvSpPr>
          <p:cNvPr id="80898" name="AutoShape 2" descr="http://img5.imgtn.bdimg.com/it/u=2565254881,2252215784&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80900" name="AutoShape 4" descr="http://img5.imgtn.bdimg.com/it/u=2565254881,2252215784&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80902" name="AutoShape 6" descr="http://img5.imgtn.bdimg.com/it/u=2565254881,2252215784&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7" name="TextBox 6"/>
          <p:cNvSpPr txBox="1"/>
          <p:nvPr/>
        </p:nvSpPr>
        <p:spPr>
          <a:xfrm>
            <a:off x="6511929" y="2104203"/>
            <a:ext cx="4786346" cy="3139321"/>
          </a:xfrm>
          <a:prstGeom prst="rect">
            <a:avLst/>
          </a:prstGeom>
          <a:noFill/>
        </p:spPr>
        <p:txBody>
          <a:bodyPr wrap="square" rtlCol="0">
            <a:spAutoFit/>
          </a:bodyPr>
          <a:lstStyle/>
          <a:p>
            <a:pPr>
              <a:lnSpc>
                <a:spcPct val="150000"/>
              </a:lnSpc>
            </a:pPr>
            <a:r>
              <a:rPr lang="zh-CN" altLang="en-US" dirty="0" smtClean="0">
                <a:solidFill>
                  <a:srgbClr val="0070C0"/>
                </a:solidFill>
                <a:latin typeface="微软雅黑" pitchFamily="34" charset="-122"/>
                <a:ea typeface="微软雅黑" pitchFamily="34" charset="-122"/>
              </a:rPr>
              <a:t>光伏组件遮挡</a:t>
            </a:r>
            <a:endParaRPr lang="en-US" altLang="zh-CN" dirty="0" smtClean="0">
              <a:solidFill>
                <a:srgbClr val="0070C0"/>
              </a:solidFill>
              <a:latin typeface="微软雅黑" pitchFamily="34" charset="-122"/>
              <a:ea typeface="微软雅黑" pitchFamily="34" charset="-122"/>
            </a:endParaRPr>
          </a:p>
          <a:p>
            <a:pPr indent="457200">
              <a:lnSpc>
                <a:spcPct val="150000"/>
              </a:lnSpc>
            </a:pPr>
            <a:r>
              <a:rPr lang="zh-CN" altLang="en-US" sz="1600" dirty="0" smtClean="0">
                <a:latin typeface="微软雅黑" pitchFamily="34" charset="-122"/>
                <a:ea typeface="微软雅黑" pitchFamily="34" charset="-122"/>
              </a:rPr>
              <a:t>清晨或傍晚光线较弱时，用干净潮湿柔软棉布或海绵擦拭掉光伏组件上的灰尘及污垢，严禁使用含有碱，酸的清洁剂清洗组件。中午温度高时严禁使用冷水泼洒光伏组件，以免造成光伏组件热胀冷缩而导致损坏。清洗的频率，取决于污垢积累的速度。在正常情况下，雨水会对组件的表面进行清洁，这样能减少清洗的频率。</a:t>
            </a:r>
          </a:p>
        </p:txBody>
      </p:sp>
      <p:pic>
        <p:nvPicPr>
          <p:cNvPr id="8" name="图片 7" descr="组件清洗.jpg"/>
          <p:cNvPicPr>
            <a:picLocks noChangeAspect="1"/>
          </p:cNvPicPr>
          <p:nvPr/>
        </p:nvPicPr>
        <p:blipFill>
          <a:blip r:embed="rId2"/>
          <a:stretch>
            <a:fillRect/>
          </a:stretch>
        </p:blipFill>
        <p:spPr>
          <a:xfrm>
            <a:off x="511137" y="1809764"/>
            <a:ext cx="5686425" cy="3790950"/>
          </a:xfrm>
          <a:prstGeom prst="rect">
            <a:avLst/>
          </a:prstGeom>
        </p:spPr>
      </p:pic>
      <p:sp>
        <p:nvSpPr>
          <p:cNvPr id="9" name="矩形 8"/>
          <p:cNvSpPr/>
          <p:nvPr/>
        </p:nvSpPr>
        <p:spPr>
          <a:xfrm>
            <a:off x="511137" y="5815028"/>
            <a:ext cx="10715700" cy="1061829"/>
          </a:xfrm>
          <a:prstGeom prst="rect">
            <a:avLst/>
          </a:prstGeom>
        </p:spPr>
        <p:txBody>
          <a:bodyPr wrap="square">
            <a:spAutoFit/>
          </a:bodyPr>
          <a:lstStyle/>
          <a:p>
            <a:pPr indent="457200">
              <a:lnSpc>
                <a:spcPct val="150000"/>
              </a:lnSpc>
            </a:pPr>
            <a:r>
              <a:rPr lang="zh-CN" altLang="en-US" sz="1400" b="1" dirty="0" smtClean="0">
                <a:solidFill>
                  <a:schemeClr val="tx2">
                    <a:lumMod val="75000"/>
                    <a:lumOff val="25000"/>
                  </a:schemeClr>
                </a:solidFill>
                <a:latin typeface="微软雅黑" pitchFamily="34" charset="-122"/>
                <a:ea typeface="微软雅黑" pitchFamily="34" charset="-122"/>
              </a:rPr>
              <a:t>为了避免在高温和强烈光照下擦拭组件对人身的电击伤害以及可能对组件的破坏，建议在早晨或者下午较晚的时候进行组件清洁工作，清洁光伏组件玻璃表面时应采取防触电措施，务必佩戴绝缘手套，用柔软的刷子，干净温和的饮用水，清洁时使用的力度不宜过大，以避免损坏玻璃表面，有镀膜玻璃的组件要注意避免损坏玻璃层。</a:t>
            </a:r>
            <a:endParaRPr lang="zh-CN" altLang="en-US" sz="1400" b="1" dirty="0">
              <a:solidFill>
                <a:schemeClr val="tx2">
                  <a:lumMod val="75000"/>
                  <a:lumOff val="25000"/>
                </a:schemeClr>
              </a:solidFill>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96823" y="1314434"/>
            <a:ext cx="11144328" cy="0"/>
          </a:xfrm>
          <a:prstGeom prst="line">
            <a:avLst/>
          </a:prstGeom>
          <a:ln w="3810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0898" name="AutoShape 2" descr="http://img5.imgtn.bdimg.com/it/u=2565254881,2252215784&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80900" name="AutoShape 4" descr="http://img5.imgtn.bdimg.com/it/u=2565254881,2252215784&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80902" name="AutoShape 6" descr="http://img5.imgtn.bdimg.com/it/u=2565254881,2252215784&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7" name="文本框 1"/>
          <p:cNvSpPr txBox="1"/>
          <p:nvPr/>
        </p:nvSpPr>
        <p:spPr>
          <a:xfrm>
            <a:off x="225385" y="742930"/>
            <a:ext cx="7929618" cy="461665"/>
          </a:xfrm>
          <a:prstGeom prst="rect">
            <a:avLst/>
          </a:prstGeom>
          <a:noFill/>
          <a:ln>
            <a:noFill/>
          </a:ln>
          <a:effectLst/>
        </p:spPr>
        <p:txBody>
          <a:bodyPr wrap="square" rtlCol="0">
            <a:spAutoFit/>
          </a:bodyPr>
          <a:lstStyle/>
          <a:p>
            <a:pPr>
              <a:defRPr/>
            </a:pP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6.  </a:t>
            </a:r>
            <a:r>
              <a:rPr lang="zh-CN" altLang="en-US"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总结</a:t>
            </a:r>
            <a:r>
              <a:rPr lang="en-US" altLang="zh-CN"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800" b="1" kern="0" dirty="0" smtClean="0">
                <a:solidFill>
                  <a:srgbClr val="C00000"/>
                </a:solidFill>
                <a:latin typeface="黑体" pitchFamily="49" charset="-122"/>
                <a:ea typeface="黑体" pitchFamily="49" charset="-122"/>
                <a:cs typeface="Arial" panose="020B0604020202020204" pitchFamily="34" charset="0"/>
              </a:rPr>
              <a:t>开发太阳能，造福全人类</a:t>
            </a:r>
            <a:endParaRPr lang="zh-CN" altLang="en-US" sz="1800" b="1" kern="0" dirty="0">
              <a:solidFill>
                <a:srgbClr val="C00000"/>
              </a:solidFill>
              <a:latin typeface="黑体" pitchFamily="49" charset="-122"/>
              <a:ea typeface="黑体" pitchFamily="49" charset="-122"/>
              <a:cs typeface="Arial" panose="020B0604020202020204" pitchFamily="34" charset="0"/>
            </a:endParaRPr>
          </a:p>
        </p:txBody>
      </p:sp>
      <p:pic>
        <p:nvPicPr>
          <p:cNvPr id="90115" name="Picture 3"/>
          <p:cNvPicPr>
            <a:picLocks noChangeAspect="1" noChangeArrowheads="1"/>
          </p:cNvPicPr>
          <p:nvPr/>
        </p:nvPicPr>
        <p:blipFill>
          <a:blip r:embed="rId2"/>
          <a:srcRect/>
          <a:stretch>
            <a:fillRect/>
          </a:stretch>
        </p:blipFill>
        <p:spPr bwMode="auto">
          <a:xfrm>
            <a:off x="511137" y="1743062"/>
            <a:ext cx="2628900" cy="2038350"/>
          </a:xfrm>
          <a:prstGeom prst="rect">
            <a:avLst/>
          </a:prstGeom>
          <a:noFill/>
          <a:ln w="9525">
            <a:noFill/>
            <a:miter lim="800000"/>
            <a:headEnd/>
            <a:tailEnd/>
          </a:ln>
          <a:effectLst/>
        </p:spPr>
      </p:pic>
      <p:pic>
        <p:nvPicPr>
          <p:cNvPr id="90116" name="Picture 4"/>
          <p:cNvPicPr>
            <a:picLocks noChangeAspect="1" noChangeArrowheads="1"/>
          </p:cNvPicPr>
          <p:nvPr/>
        </p:nvPicPr>
        <p:blipFill>
          <a:blip r:embed="rId3"/>
          <a:srcRect/>
          <a:stretch>
            <a:fillRect/>
          </a:stretch>
        </p:blipFill>
        <p:spPr bwMode="auto">
          <a:xfrm>
            <a:off x="3225781" y="1743062"/>
            <a:ext cx="2628900" cy="2019300"/>
          </a:xfrm>
          <a:prstGeom prst="rect">
            <a:avLst/>
          </a:prstGeom>
          <a:noFill/>
          <a:ln w="9525">
            <a:noFill/>
            <a:miter lim="800000"/>
            <a:headEnd/>
            <a:tailEnd/>
          </a:ln>
          <a:effectLst/>
        </p:spPr>
      </p:pic>
      <p:pic>
        <p:nvPicPr>
          <p:cNvPr id="90117" name="Picture 5"/>
          <p:cNvPicPr>
            <a:picLocks noChangeAspect="1" noChangeArrowheads="1"/>
          </p:cNvPicPr>
          <p:nvPr/>
        </p:nvPicPr>
        <p:blipFill>
          <a:blip r:embed="rId4"/>
          <a:srcRect/>
          <a:stretch>
            <a:fillRect/>
          </a:stretch>
        </p:blipFill>
        <p:spPr bwMode="auto">
          <a:xfrm>
            <a:off x="5964256" y="1671624"/>
            <a:ext cx="2619375" cy="2000250"/>
          </a:xfrm>
          <a:prstGeom prst="rect">
            <a:avLst/>
          </a:prstGeom>
          <a:noFill/>
          <a:ln w="9525">
            <a:noFill/>
            <a:miter lim="800000"/>
            <a:headEnd/>
            <a:tailEnd/>
          </a:ln>
          <a:effectLst/>
        </p:spPr>
      </p:pic>
      <p:pic>
        <p:nvPicPr>
          <p:cNvPr id="90118" name="Picture 6"/>
          <p:cNvPicPr>
            <a:picLocks noChangeAspect="1" noChangeArrowheads="1"/>
          </p:cNvPicPr>
          <p:nvPr/>
        </p:nvPicPr>
        <p:blipFill>
          <a:blip r:embed="rId5"/>
          <a:srcRect/>
          <a:stretch>
            <a:fillRect/>
          </a:stretch>
        </p:blipFill>
        <p:spPr bwMode="auto">
          <a:xfrm>
            <a:off x="8626512" y="1671624"/>
            <a:ext cx="2600325" cy="1990725"/>
          </a:xfrm>
          <a:prstGeom prst="rect">
            <a:avLst/>
          </a:prstGeom>
          <a:noFill/>
          <a:ln w="9525">
            <a:noFill/>
            <a:miter lim="800000"/>
            <a:headEnd/>
            <a:tailEnd/>
          </a:ln>
          <a:effectLst/>
        </p:spPr>
      </p:pic>
      <p:pic>
        <p:nvPicPr>
          <p:cNvPr id="90119" name="Picture 7"/>
          <p:cNvPicPr>
            <a:picLocks noChangeAspect="1" noChangeArrowheads="1"/>
          </p:cNvPicPr>
          <p:nvPr/>
        </p:nvPicPr>
        <p:blipFill>
          <a:blip r:embed="rId6"/>
          <a:srcRect/>
          <a:stretch>
            <a:fillRect/>
          </a:stretch>
        </p:blipFill>
        <p:spPr bwMode="auto">
          <a:xfrm>
            <a:off x="654013" y="4386268"/>
            <a:ext cx="2586880" cy="2000264"/>
          </a:xfrm>
          <a:prstGeom prst="rect">
            <a:avLst/>
          </a:prstGeom>
          <a:noFill/>
          <a:ln w="9525">
            <a:noFill/>
            <a:miter lim="800000"/>
            <a:headEnd/>
            <a:tailEnd/>
          </a:ln>
          <a:effectLst/>
        </p:spPr>
      </p:pic>
      <p:pic>
        <p:nvPicPr>
          <p:cNvPr id="90120" name="Picture 8"/>
          <p:cNvPicPr>
            <a:picLocks noChangeAspect="1" noChangeArrowheads="1"/>
          </p:cNvPicPr>
          <p:nvPr/>
        </p:nvPicPr>
        <p:blipFill>
          <a:blip r:embed="rId7"/>
          <a:srcRect/>
          <a:stretch>
            <a:fillRect/>
          </a:stretch>
        </p:blipFill>
        <p:spPr bwMode="auto">
          <a:xfrm>
            <a:off x="3297219" y="4457706"/>
            <a:ext cx="2590800" cy="1952625"/>
          </a:xfrm>
          <a:prstGeom prst="rect">
            <a:avLst/>
          </a:prstGeom>
          <a:noFill/>
          <a:ln w="9525">
            <a:noFill/>
            <a:miter lim="800000"/>
            <a:headEnd/>
            <a:tailEnd/>
          </a:ln>
          <a:effectLst/>
        </p:spPr>
      </p:pic>
      <p:pic>
        <p:nvPicPr>
          <p:cNvPr id="90121" name="Picture 9"/>
          <p:cNvPicPr>
            <a:picLocks noChangeAspect="1" noChangeArrowheads="1"/>
          </p:cNvPicPr>
          <p:nvPr/>
        </p:nvPicPr>
        <p:blipFill>
          <a:blip r:embed="rId8"/>
          <a:srcRect/>
          <a:stretch>
            <a:fillRect/>
          </a:stretch>
        </p:blipFill>
        <p:spPr bwMode="auto">
          <a:xfrm>
            <a:off x="5940425" y="4457706"/>
            <a:ext cx="2695576" cy="1943100"/>
          </a:xfrm>
          <a:prstGeom prst="rect">
            <a:avLst/>
          </a:prstGeom>
          <a:noFill/>
          <a:ln w="9525">
            <a:noFill/>
            <a:miter lim="800000"/>
            <a:headEnd/>
            <a:tailEnd/>
          </a:ln>
          <a:effectLst/>
        </p:spPr>
      </p:pic>
      <p:pic>
        <p:nvPicPr>
          <p:cNvPr id="90122" name="Picture 10"/>
          <p:cNvPicPr>
            <a:picLocks noChangeAspect="1" noChangeArrowheads="1"/>
          </p:cNvPicPr>
          <p:nvPr/>
        </p:nvPicPr>
        <p:blipFill>
          <a:blip r:embed="rId9"/>
          <a:srcRect/>
          <a:stretch>
            <a:fillRect/>
          </a:stretch>
        </p:blipFill>
        <p:spPr bwMode="auto">
          <a:xfrm>
            <a:off x="8726507" y="4457706"/>
            <a:ext cx="2543175" cy="193357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4" name="图片 393" descr="85745739副本.jpg"/>
          <p:cNvPicPr>
            <a:picLocks noChangeAspect="1"/>
          </p:cNvPicPr>
          <p:nvPr/>
        </p:nvPicPr>
        <p:blipFill>
          <a:blip r:embed="rId2" cstate="email"/>
          <a:srcRect t="-1"/>
          <a:stretch>
            <a:fillRect/>
          </a:stretch>
        </p:blipFill>
        <p:spPr>
          <a:xfrm>
            <a:off x="0" y="0"/>
            <a:ext cx="11880850" cy="7200900"/>
          </a:xfrm>
          <a:prstGeom prst="rect">
            <a:avLst/>
          </a:prstGeom>
        </p:spPr>
      </p:pic>
      <p:sp>
        <p:nvSpPr>
          <p:cNvPr id="189" name="矩形 188"/>
          <p:cNvSpPr/>
          <p:nvPr/>
        </p:nvSpPr>
        <p:spPr bwMode="auto">
          <a:xfrm>
            <a:off x="0" y="3529012"/>
            <a:ext cx="11880850" cy="3671888"/>
          </a:xfrm>
          <a:prstGeom prst="rect">
            <a:avLst/>
          </a:prstGeom>
          <a:solidFill>
            <a:srgbClr val="00214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95363"/>
            <a:endParaRPr lang="zh-CN" altLang="en-US" smtClean="0"/>
          </a:p>
        </p:txBody>
      </p:sp>
      <p:sp>
        <p:nvSpPr>
          <p:cNvPr id="16386" name="Rectangle 2"/>
          <p:cNvSpPr>
            <a:spLocks noGrp="1" noChangeArrowheads="1"/>
          </p:cNvSpPr>
          <p:nvPr>
            <p:ph type="ctrTitle" idx="4294967295"/>
          </p:nvPr>
        </p:nvSpPr>
        <p:spPr>
          <a:xfrm>
            <a:off x="2758032" y="1314434"/>
            <a:ext cx="6364786" cy="816400"/>
          </a:xfrm>
          <a:prstGeom prst="rect">
            <a:avLst/>
          </a:prstGeom>
          <a:noFill/>
        </p:spPr>
        <p:txBody>
          <a:bodyPr/>
          <a:lstStyle/>
          <a:p>
            <a:pPr algn="ctr">
              <a:lnSpc>
                <a:spcPct val="150000"/>
              </a:lnSpc>
            </a:pPr>
            <a:r>
              <a:rPr lang="zh-CN" altLang="en-US" dirty="0" smtClean="0">
                <a:solidFill>
                  <a:schemeClr val="bg1"/>
                </a:solidFill>
                <a:latin typeface="Arial Black" pitchFamily="34" charset="0"/>
              </a:rPr>
              <a:t>晶澳渠道销售团队</a:t>
            </a:r>
            <a:r>
              <a:rPr lang="en-US" altLang="zh-CN" dirty="0" smtClean="0">
                <a:solidFill>
                  <a:schemeClr val="bg1"/>
                </a:solidFill>
                <a:latin typeface="Arial Black" pitchFamily="34" charset="0"/>
              </a:rPr>
              <a:t/>
            </a:r>
            <a:br>
              <a:rPr lang="en-US" altLang="zh-CN" dirty="0" smtClean="0">
                <a:solidFill>
                  <a:schemeClr val="bg1"/>
                </a:solidFill>
                <a:latin typeface="Arial Black" pitchFamily="34" charset="0"/>
              </a:rPr>
            </a:br>
            <a:r>
              <a:rPr lang="zh-CN" altLang="en-US" dirty="0" smtClean="0">
                <a:solidFill>
                  <a:schemeClr val="bg1"/>
                </a:solidFill>
                <a:latin typeface="Arial Black" pitchFamily="34" charset="0"/>
              </a:rPr>
              <a:t>期待与您合作共赢</a:t>
            </a:r>
            <a:r>
              <a:rPr lang="en-US" altLang="zh-CN" dirty="0" smtClean="0">
                <a:solidFill>
                  <a:schemeClr val="bg1"/>
                </a:solidFill>
                <a:latin typeface="Arial Black" pitchFamily="34" charset="0"/>
              </a:rPr>
              <a:t>!</a:t>
            </a:r>
            <a:endParaRPr lang="zh-CN" altLang="en-US" dirty="0">
              <a:solidFill>
                <a:schemeClr val="bg1"/>
              </a:solidFill>
              <a:latin typeface="Arial Black" pitchFamily="34" charset="0"/>
            </a:endParaRPr>
          </a:p>
        </p:txBody>
      </p:sp>
      <p:pic>
        <p:nvPicPr>
          <p:cNvPr id="395" name="Picture 16" descr="logo"/>
          <p:cNvPicPr>
            <a:picLocks noChangeAspect="1" noChangeArrowheads="1"/>
          </p:cNvPicPr>
          <p:nvPr/>
        </p:nvPicPr>
        <p:blipFill>
          <a:blip r:embed="rId3" cstate="email"/>
          <a:srcRect/>
          <a:stretch>
            <a:fillRect/>
          </a:stretch>
        </p:blipFill>
        <p:spPr bwMode="auto">
          <a:xfrm>
            <a:off x="4940486" y="885806"/>
            <a:ext cx="1999881" cy="302508"/>
          </a:xfrm>
          <a:prstGeom prst="rect">
            <a:avLst/>
          </a:prstGeom>
          <a:noFill/>
        </p:spPr>
      </p:pic>
      <p:sp>
        <p:nvSpPr>
          <p:cNvPr id="11" name="TextBox 10"/>
          <p:cNvSpPr txBox="1"/>
          <p:nvPr/>
        </p:nvSpPr>
        <p:spPr>
          <a:xfrm>
            <a:off x="796889" y="3814765"/>
            <a:ext cx="3953424" cy="1015663"/>
          </a:xfrm>
          <a:prstGeom prst="rect">
            <a:avLst/>
          </a:prstGeom>
          <a:noFill/>
        </p:spPr>
        <p:txBody>
          <a:bodyPr wrap="square" numCol="2" rtlCol="0">
            <a:spAutoFit/>
          </a:bodyPr>
          <a:lstStyle/>
          <a:p>
            <a:pPr eaLnBrk="0" hangingPunct="0">
              <a:lnSpc>
                <a:spcPct val="120000"/>
              </a:lnSpc>
            </a:pPr>
            <a:r>
              <a:rPr lang="zh-CN" altLang="en-US" sz="1400" b="1" dirty="0" smtClean="0">
                <a:solidFill>
                  <a:srgbClr val="00B0F0"/>
                </a:solidFill>
                <a:ea typeface="华文细黑" pitchFamily="2" charset="-122"/>
                <a:cs typeface="Times New Roman" pitchFamily="18" charset="0"/>
              </a:rPr>
              <a:t>闫宗辉</a:t>
            </a:r>
            <a:endParaRPr lang="zh-CN" altLang="en-US" sz="1400" b="1" dirty="0" smtClean="0">
              <a:solidFill>
                <a:srgbClr val="00B0F0"/>
              </a:solidFill>
              <a:latin typeface="Arial" pitchFamily="34" charset="0"/>
              <a:ea typeface="华文细黑" pitchFamily="2" charset="-122"/>
              <a:cs typeface="Times New Roman" pitchFamily="18" charset="0"/>
            </a:endParaRPr>
          </a:p>
          <a:p>
            <a:pPr>
              <a:lnSpc>
                <a:spcPct val="120000"/>
              </a:lnSpc>
            </a:pPr>
            <a:r>
              <a:rPr lang="zh-CN" altLang="en-US" sz="1400" b="1" dirty="0" smtClean="0">
                <a:solidFill>
                  <a:schemeClr val="bg1"/>
                </a:solidFill>
                <a:latin typeface="Arial" pitchFamily="34" charset="0"/>
                <a:ea typeface="华文细黑" pitchFamily="2" charset="-122"/>
                <a:cs typeface="Times New Roman" pitchFamily="18" charset="0"/>
              </a:rPr>
              <a:t>渠道销售总监</a:t>
            </a:r>
          </a:p>
          <a:p>
            <a:pPr eaLnBrk="0" hangingPunct="0">
              <a:lnSpc>
                <a:spcPct val="120000"/>
              </a:lnSpc>
            </a:pPr>
            <a:r>
              <a:rPr lang="zh-CN" altLang="en-US" sz="1100" dirty="0" smtClean="0">
                <a:solidFill>
                  <a:schemeClr val="bg1"/>
                </a:solidFill>
                <a:latin typeface="Arial" pitchFamily="34" charset="0"/>
                <a:ea typeface="华文细黑" pitchFamily="2" charset="-122"/>
                <a:cs typeface="Times New Roman" pitchFamily="18" charset="0"/>
              </a:rPr>
              <a:t>电话：</a:t>
            </a:r>
            <a:r>
              <a:rPr lang="en-US" altLang="zh-CN" sz="1100" dirty="0" smtClean="0">
                <a:solidFill>
                  <a:schemeClr val="bg1"/>
                </a:solidFill>
                <a:latin typeface="Arial" pitchFamily="34" charset="0"/>
                <a:ea typeface="华文细黑" pitchFamily="2" charset="-122"/>
                <a:cs typeface="Times New Roman" pitchFamily="18" charset="0"/>
              </a:rPr>
              <a:t>177-4658-6393</a:t>
            </a:r>
          </a:p>
          <a:p>
            <a:pPr eaLnBrk="0" hangingPunct="0">
              <a:lnSpc>
                <a:spcPct val="120000"/>
              </a:lnSpc>
            </a:pPr>
            <a:r>
              <a:rPr lang="zh-CN" altLang="en-US" sz="1100" dirty="0" smtClean="0">
                <a:solidFill>
                  <a:schemeClr val="bg1"/>
                </a:solidFill>
                <a:latin typeface="Arial" pitchFamily="34" charset="0"/>
                <a:ea typeface="华文细黑" pitchFamily="2" charset="-122"/>
                <a:cs typeface="Times New Roman" pitchFamily="18" charset="0"/>
              </a:rPr>
              <a:t>邮箱：</a:t>
            </a:r>
            <a:r>
              <a:rPr lang="en-US" altLang="zh-CN" sz="1100" dirty="0" smtClean="0">
                <a:solidFill>
                  <a:schemeClr val="bg1"/>
                </a:solidFill>
                <a:latin typeface="Arial" pitchFamily="34" charset="0"/>
                <a:ea typeface="华文细黑" pitchFamily="2" charset="-122"/>
                <a:cs typeface="Times New Roman" pitchFamily="18" charset="0"/>
              </a:rPr>
              <a:t>yanzh@jasolar.com</a:t>
            </a:r>
            <a:endParaRPr lang="zh-CN" altLang="en-US" sz="1000" dirty="0" smtClean="0">
              <a:solidFill>
                <a:schemeClr val="bg1"/>
              </a:solidFill>
              <a:latin typeface="Arial" pitchFamily="34" charset="0"/>
              <a:ea typeface="华文细黑" pitchFamily="2" charset="-122"/>
              <a:cs typeface="Times New Roman" pitchFamily="18" charset="0"/>
            </a:endParaRPr>
          </a:p>
        </p:txBody>
      </p:sp>
      <p:sp>
        <p:nvSpPr>
          <p:cNvPr id="9" name="TextBox 8"/>
          <p:cNvSpPr txBox="1"/>
          <p:nvPr/>
        </p:nvSpPr>
        <p:spPr>
          <a:xfrm>
            <a:off x="3582971" y="3814765"/>
            <a:ext cx="3953424" cy="1015663"/>
          </a:xfrm>
          <a:prstGeom prst="rect">
            <a:avLst/>
          </a:prstGeom>
          <a:noFill/>
        </p:spPr>
        <p:txBody>
          <a:bodyPr wrap="square" numCol="2" rtlCol="0">
            <a:spAutoFit/>
          </a:bodyPr>
          <a:lstStyle/>
          <a:p>
            <a:pPr eaLnBrk="0" hangingPunct="0">
              <a:lnSpc>
                <a:spcPct val="120000"/>
              </a:lnSpc>
            </a:pPr>
            <a:r>
              <a:rPr lang="zh-CN" altLang="en-US" sz="1400" b="1" dirty="0" smtClean="0">
                <a:solidFill>
                  <a:srgbClr val="00B0F0"/>
                </a:solidFill>
                <a:ea typeface="华文细黑" pitchFamily="2" charset="-122"/>
                <a:cs typeface="Times New Roman" pitchFamily="18" charset="0"/>
              </a:rPr>
              <a:t>李国航</a:t>
            </a:r>
            <a:endParaRPr lang="zh-CN" altLang="en-US" sz="1400" b="1" dirty="0" smtClean="0">
              <a:solidFill>
                <a:srgbClr val="00B0F0"/>
              </a:solidFill>
              <a:latin typeface="Arial" pitchFamily="34" charset="0"/>
              <a:ea typeface="华文细黑" pitchFamily="2" charset="-122"/>
              <a:cs typeface="Times New Roman" pitchFamily="18" charset="0"/>
            </a:endParaRPr>
          </a:p>
          <a:p>
            <a:pPr>
              <a:lnSpc>
                <a:spcPct val="120000"/>
              </a:lnSpc>
            </a:pPr>
            <a:r>
              <a:rPr lang="zh-CN" altLang="en-US" sz="1400" b="1" dirty="0" smtClean="0">
                <a:solidFill>
                  <a:schemeClr val="bg1"/>
                </a:solidFill>
                <a:latin typeface="Arial" pitchFamily="34" charset="0"/>
                <a:ea typeface="华文细黑" pitchFamily="2" charset="-122"/>
                <a:cs typeface="Times New Roman" pitchFamily="18" charset="0"/>
              </a:rPr>
              <a:t>渠道销售经理</a:t>
            </a:r>
          </a:p>
          <a:p>
            <a:pPr eaLnBrk="0" hangingPunct="0">
              <a:lnSpc>
                <a:spcPct val="120000"/>
              </a:lnSpc>
            </a:pPr>
            <a:r>
              <a:rPr lang="zh-CN" altLang="en-US" sz="1100" dirty="0" smtClean="0">
                <a:solidFill>
                  <a:schemeClr val="bg1"/>
                </a:solidFill>
                <a:latin typeface="Arial" pitchFamily="34" charset="0"/>
                <a:ea typeface="华文细黑" pitchFamily="2" charset="-122"/>
                <a:cs typeface="Times New Roman" pitchFamily="18" charset="0"/>
              </a:rPr>
              <a:t>电话：</a:t>
            </a:r>
            <a:r>
              <a:rPr lang="en-US" altLang="zh-CN" sz="1100" dirty="0" smtClean="0">
                <a:solidFill>
                  <a:schemeClr val="bg1"/>
                </a:solidFill>
                <a:latin typeface="Arial" pitchFamily="34" charset="0"/>
                <a:ea typeface="华文细黑" pitchFamily="2" charset="-122"/>
                <a:cs typeface="Times New Roman" pitchFamily="18" charset="0"/>
              </a:rPr>
              <a:t>180-0138-3121</a:t>
            </a:r>
          </a:p>
          <a:p>
            <a:pPr eaLnBrk="0" hangingPunct="0">
              <a:lnSpc>
                <a:spcPct val="120000"/>
              </a:lnSpc>
            </a:pPr>
            <a:r>
              <a:rPr lang="zh-CN" altLang="en-US" sz="1100" dirty="0" smtClean="0">
                <a:solidFill>
                  <a:schemeClr val="bg1"/>
                </a:solidFill>
                <a:latin typeface="Arial" pitchFamily="34" charset="0"/>
                <a:ea typeface="华文细黑" pitchFamily="2" charset="-122"/>
                <a:cs typeface="Times New Roman" pitchFamily="18" charset="0"/>
              </a:rPr>
              <a:t>邮箱：</a:t>
            </a:r>
            <a:r>
              <a:rPr lang="en-US" altLang="zh-CN" sz="1100" dirty="0" smtClean="0">
                <a:solidFill>
                  <a:schemeClr val="bg1"/>
                </a:solidFill>
                <a:latin typeface="Arial" pitchFamily="34" charset="0"/>
                <a:ea typeface="华文细黑" pitchFamily="2" charset="-122"/>
                <a:cs typeface="Times New Roman" pitchFamily="18" charset="0"/>
              </a:rPr>
              <a:t>bj.ligh@jasolar.com</a:t>
            </a:r>
            <a:endParaRPr lang="zh-CN" altLang="en-US" sz="1000" dirty="0" smtClean="0">
              <a:solidFill>
                <a:schemeClr val="bg1"/>
              </a:solidFill>
              <a:latin typeface="Arial" pitchFamily="34" charset="0"/>
              <a:ea typeface="华文细黑" pitchFamily="2" charset="-122"/>
              <a:cs typeface="Times New Roman" pitchFamily="18" charset="0"/>
            </a:endParaRPr>
          </a:p>
        </p:txBody>
      </p:sp>
      <p:sp>
        <p:nvSpPr>
          <p:cNvPr id="10" name="TextBox 9"/>
          <p:cNvSpPr txBox="1"/>
          <p:nvPr/>
        </p:nvSpPr>
        <p:spPr>
          <a:xfrm>
            <a:off x="6369053" y="3814765"/>
            <a:ext cx="3953424" cy="1015663"/>
          </a:xfrm>
          <a:prstGeom prst="rect">
            <a:avLst/>
          </a:prstGeom>
          <a:noFill/>
        </p:spPr>
        <p:txBody>
          <a:bodyPr wrap="square" numCol="2" rtlCol="0">
            <a:spAutoFit/>
          </a:bodyPr>
          <a:lstStyle/>
          <a:p>
            <a:pPr eaLnBrk="0" hangingPunct="0">
              <a:lnSpc>
                <a:spcPct val="120000"/>
              </a:lnSpc>
            </a:pPr>
            <a:r>
              <a:rPr lang="zh-CN" altLang="en-US" sz="1400" b="1" dirty="0" smtClean="0">
                <a:solidFill>
                  <a:srgbClr val="00B0F0"/>
                </a:solidFill>
                <a:ea typeface="华文细黑" pitchFamily="2" charset="-122"/>
                <a:cs typeface="Times New Roman" pitchFamily="18" charset="0"/>
              </a:rPr>
              <a:t>刘万海</a:t>
            </a:r>
            <a:endParaRPr lang="zh-CN" altLang="en-US" sz="1400" b="1" dirty="0" smtClean="0">
              <a:solidFill>
                <a:srgbClr val="00B0F0"/>
              </a:solidFill>
              <a:latin typeface="Arial" pitchFamily="34" charset="0"/>
              <a:ea typeface="华文细黑" pitchFamily="2" charset="-122"/>
              <a:cs typeface="Times New Roman" pitchFamily="18" charset="0"/>
            </a:endParaRPr>
          </a:p>
          <a:p>
            <a:pPr>
              <a:lnSpc>
                <a:spcPct val="120000"/>
              </a:lnSpc>
            </a:pPr>
            <a:r>
              <a:rPr lang="zh-CN" altLang="en-US" sz="1400" b="1" dirty="0" smtClean="0">
                <a:solidFill>
                  <a:schemeClr val="bg1"/>
                </a:solidFill>
                <a:latin typeface="Arial" pitchFamily="34" charset="0"/>
                <a:ea typeface="华文细黑" pitchFamily="2" charset="-122"/>
                <a:cs typeface="Times New Roman" pitchFamily="18" charset="0"/>
              </a:rPr>
              <a:t>渠道销售经理</a:t>
            </a:r>
          </a:p>
          <a:p>
            <a:pPr eaLnBrk="0" hangingPunct="0">
              <a:lnSpc>
                <a:spcPct val="120000"/>
              </a:lnSpc>
            </a:pPr>
            <a:r>
              <a:rPr lang="zh-CN" altLang="en-US" sz="1100" dirty="0" smtClean="0">
                <a:solidFill>
                  <a:schemeClr val="bg1"/>
                </a:solidFill>
                <a:latin typeface="Arial" pitchFamily="34" charset="0"/>
                <a:ea typeface="华文细黑" pitchFamily="2" charset="-122"/>
                <a:cs typeface="Times New Roman" pitchFamily="18" charset="0"/>
              </a:rPr>
              <a:t>电话：</a:t>
            </a:r>
            <a:r>
              <a:rPr lang="en-US" altLang="zh-CN" sz="1100" dirty="0" smtClean="0">
                <a:solidFill>
                  <a:schemeClr val="bg1"/>
                </a:solidFill>
                <a:latin typeface="Arial" pitchFamily="34" charset="0"/>
                <a:ea typeface="华文细黑" pitchFamily="2" charset="-122"/>
                <a:cs typeface="Times New Roman" pitchFamily="18" charset="0"/>
              </a:rPr>
              <a:t>185-0359-0139</a:t>
            </a:r>
          </a:p>
          <a:p>
            <a:pPr eaLnBrk="0" hangingPunct="0">
              <a:lnSpc>
                <a:spcPct val="120000"/>
              </a:lnSpc>
            </a:pPr>
            <a:r>
              <a:rPr lang="zh-CN" altLang="en-US" sz="1100" dirty="0" smtClean="0">
                <a:solidFill>
                  <a:schemeClr val="bg1"/>
                </a:solidFill>
                <a:latin typeface="Arial" pitchFamily="34" charset="0"/>
                <a:ea typeface="华文细黑" pitchFamily="2" charset="-122"/>
                <a:cs typeface="Times New Roman" pitchFamily="18" charset="0"/>
              </a:rPr>
              <a:t>邮箱：</a:t>
            </a:r>
            <a:r>
              <a:rPr lang="en-US" altLang="zh-CN" sz="1100" dirty="0" smtClean="0">
                <a:solidFill>
                  <a:schemeClr val="bg1"/>
                </a:solidFill>
                <a:latin typeface="Arial" pitchFamily="34" charset="0"/>
                <a:ea typeface="华文细黑" pitchFamily="2" charset="-122"/>
                <a:cs typeface="Times New Roman" pitchFamily="18" charset="0"/>
              </a:rPr>
              <a:t>liwh@jasolar.com</a:t>
            </a:r>
            <a:endParaRPr lang="zh-CN" altLang="en-US" sz="1000" dirty="0" smtClean="0">
              <a:solidFill>
                <a:schemeClr val="bg1"/>
              </a:solidFill>
              <a:latin typeface="Arial" pitchFamily="34" charset="0"/>
              <a:ea typeface="华文细黑" pitchFamily="2" charset="-122"/>
              <a:cs typeface="Times New Roman" pitchFamily="18" charset="0"/>
            </a:endParaRPr>
          </a:p>
        </p:txBody>
      </p:sp>
      <p:sp>
        <p:nvSpPr>
          <p:cNvPr id="13" name="TextBox 12"/>
          <p:cNvSpPr txBox="1"/>
          <p:nvPr/>
        </p:nvSpPr>
        <p:spPr>
          <a:xfrm>
            <a:off x="1279803" y="5600715"/>
            <a:ext cx="4110579" cy="1015663"/>
          </a:xfrm>
          <a:prstGeom prst="rect">
            <a:avLst/>
          </a:prstGeom>
          <a:noFill/>
        </p:spPr>
        <p:txBody>
          <a:bodyPr wrap="square" numCol="2" rtlCol="0">
            <a:spAutoFit/>
          </a:bodyPr>
          <a:lstStyle/>
          <a:p>
            <a:pPr eaLnBrk="0" hangingPunct="0">
              <a:lnSpc>
                <a:spcPct val="120000"/>
              </a:lnSpc>
            </a:pPr>
            <a:r>
              <a:rPr lang="zh-CN" altLang="en-US" sz="1400" b="1" dirty="0" smtClean="0">
                <a:solidFill>
                  <a:srgbClr val="00B0F0"/>
                </a:solidFill>
                <a:ea typeface="华文细黑" pitchFamily="2" charset="-122"/>
                <a:cs typeface="Times New Roman" pitchFamily="18" charset="0"/>
              </a:rPr>
              <a:t>代志斌</a:t>
            </a:r>
            <a:endParaRPr lang="zh-CN" altLang="en-US" sz="1400" b="1" dirty="0" smtClean="0">
              <a:solidFill>
                <a:srgbClr val="00B0F0"/>
              </a:solidFill>
              <a:latin typeface="Arial" pitchFamily="34" charset="0"/>
              <a:ea typeface="华文细黑" pitchFamily="2" charset="-122"/>
              <a:cs typeface="Times New Roman" pitchFamily="18" charset="0"/>
            </a:endParaRPr>
          </a:p>
          <a:p>
            <a:pPr>
              <a:lnSpc>
                <a:spcPct val="120000"/>
              </a:lnSpc>
            </a:pPr>
            <a:r>
              <a:rPr lang="zh-CN" altLang="en-US" sz="1400" b="1" dirty="0" smtClean="0">
                <a:solidFill>
                  <a:schemeClr val="bg1"/>
                </a:solidFill>
                <a:latin typeface="Arial" pitchFamily="34" charset="0"/>
                <a:ea typeface="华文细黑" pitchFamily="2" charset="-122"/>
                <a:cs typeface="Times New Roman" pitchFamily="18" charset="0"/>
              </a:rPr>
              <a:t>渠道销售经理</a:t>
            </a:r>
          </a:p>
          <a:p>
            <a:pPr eaLnBrk="0" hangingPunct="0">
              <a:lnSpc>
                <a:spcPct val="120000"/>
              </a:lnSpc>
            </a:pPr>
            <a:r>
              <a:rPr lang="zh-CN" altLang="en-US" sz="1100" dirty="0" smtClean="0">
                <a:solidFill>
                  <a:schemeClr val="bg1"/>
                </a:solidFill>
                <a:latin typeface="Arial" pitchFamily="34" charset="0"/>
                <a:ea typeface="华文细黑" pitchFamily="2" charset="-122"/>
                <a:cs typeface="Times New Roman" pitchFamily="18" charset="0"/>
              </a:rPr>
              <a:t>电话：</a:t>
            </a:r>
            <a:r>
              <a:rPr lang="en-US" altLang="zh-CN" sz="1100" dirty="0" smtClean="0">
                <a:solidFill>
                  <a:schemeClr val="bg1"/>
                </a:solidFill>
                <a:latin typeface="Arial" pitchFamily="34" charset="0"/>
                <a:ea typeface="华文细黑" pitchFamily="2" charset="-122"/>
                <a:cs typeface="Times New Roman" pitchFamily="18" charset="0"/>
              </a:rPr>
              <a:t>181-3434-6711</a:t>
            </a:r>
          </a:p>
          <a:p>
            <a:pPr eaLnBrk="0" hangingPunct="0">
              <a:lnSpc>
                <a:spcPct val="120000"/>
              </a:lnSpc>
            </a:pPr>
            <a:r>
              <a:rPr lang="zh-CN" altLang="en-US" sz="1100" dirty="0" smtClean="0">
                <a:solidFill>
                  <a:schemeClr val="bg1"/>
                </a:solidFill>
                <a:latin typeface="Arial" pitchFamily="34" charset="0"/>
                <a:ea typeface="华文细黑" pitchFamily="2" charset="-122"/>
                <a:cs typeface="Times New Roman" pitchFamily="18" charset="0"/>
              </a:rPr>
              <a:t>邮箱：</a:t>
            </a:r>
            <a:r>
              <a:rPr lang="en-US" altLang="zh-CN" sz="1100" dirty="0" smtClean="0">
                <a:solidFill>
                  <a:schemeClr val="bg1"/>
                </a:solidFill>
                <a:latin typeface="Arial" pitchFamily="34" charset="0"/>
                <a:ea typeface="华文细黑" pitchFamily="2" charset="-122"/>
                <a:cs typeface="Times New Roman" pitchFamily="18" charset="0"/>
              </a:rPr>
              <a:t>bj.daizb@jasolar.com</a:t>
            </a:r>
            <a:endParaRPr lang="zh-CN" altLang="en-US" sz="1000" dirty="0" smtClean="0">
              <a:solidFill>
                <a:schemeClr val="bg1"/>
              </a:solidFill>
              <a:latin typeface="Arial" pitchFamily="34" charset="0"/>
              <a:ea typeface="华文细黑" pitchFamily="2" charset="-122"/>
              <a:cs typeface="Times New Roman" pitchFamily="18" charset="0"/>
            </a:endParaRPr>
          </a:p>
        </p:txBody>
      </p:sp>
      <p:sp>
        <p:nvSpPr>
          <p:cNvPr id="14" name="TextBox 13"/>
          <p:cNvSpPr txBox="1"/>
          <p:nvPr/>
        </p:nvSpPr>
        <p:spPr>
          <a:xfrm>
            <a:off x="4855083" y="5600715"/>
            <a:ext cx="3953424" cy="1015663"/>
          </a:xfrm>
          <a:prstGeom prst="rect">
            <a:avLst/>
          </a:prstGeom>
          <a:noFill/>
        </p:spPr>
        <p:txBody>
          <a:bodyPr wrap="square" numCol="2" rtlCol="0">
            <a:spAutoFit/>
          </a:bodyPr>
          <a:lstStyle/>
          <a:p>
            <a:pPr eaLnBrk="0" hangingPunct="0">
              <a:lnSpc>
                <a:spcPct val="120000"/>
              </a:lnSpc>
            </a:pPr>
            <a:r>
              <a:rPr lang="zh-CN" altLang="en-US" sz="1400" b="1" dirty="0" smtClean="0">
                <a:solidFill>
                  <a:srgbClr val="00B0F0"/>
                </a:solidFill>
                <a:ea typeface="华文细黑" pitchFamily="2" charset="-122"/>
                <a:cs typeface="Times New Roman" pitchFamily="18" charset="0"/>
              </a:rPr>
              <a:t>崔利杰</a:t>
            </a:r>
            <a:endParaRPr lang="zh-CN" altLang="en-US" sz="1400" b="1" dirty="0" smtClean="0">
              <a:solidFill>
                <a:srgbClr val="00B0F0"/>
              </a:solidFill>
              <a:latin typeface="Arial" pitchFamily="34" charset="0"/>
              <a:ea typeface="华文细黑" pitchFamily="2" charset="-122"/>
              <a:cs typeface="Times New Roman" pitchFamily="18" charset="0"/>
            </a:endParaRPr>
          </a:p>
          <a:p>
            <a:pPr>
              <a:lnSpc>
                <a:spcPct val="120000"/>
              </a:lnSpc>
            </a:pPr>
            <a:r>
              <a:rPr lang="zh-CN" altLang="en-US" sz="1400" b="1" dirty="0" smtClean="0">
                <a:solidFill>
                  <a:schemeClr val="bg1"/>
                </a:solidFill>
                <a:latin typeface="Arial" pitchFamily="34" charset="0"/>
                <a:ea typeface="华文细黑" pitchFamily="2" charset="-122"/>
                <a:cs typeface="Times New Roman" pitchFamily="18" charset="0"/>
              </a:rPr>
              <a:t>渠道销售经理</a:t>
            </a:r>
          </a:p>
          <a:p>
            <a:pPr eaLnBrk="0" hangingPunct="0">
              <a:lnSpc>
                <a:spcPct val="120000"/>
              </a:lnSpc>
            </a:pPr>
            <a:r>
              <a:rPr lang="zh-CN" altLang="en-US" sz="1100" dirty="0" smtClean="0">
                <a:solidFill>
                  <a:schemeClr val="bg1"/>
                </a:solidFill>
                <a:latin typeface="Arial" pitchFamily="34" charset="0"/>
                <a:ea typeface="华文细黑" pitchFamily="2" charset="-122"/>
                <a:cs typeface="Times New Roman" pitchFamily="18" charset="0"/>
              </a:rPr>
              <a:t>电话：</a:t>
            </a:r>
            <a:r>
              <a:rPr lang="en-US" altLang="zh-CN" sz="1100" dirty="0" smtClean="0">
                <a:solidFill>
                  <a:schemeClr val="bg1"/>
                </a:solidFill>
                <a:latin typeface="Arial" pitchFamily="34" charset="0"/>
                <a:ea typeface="华文细黑" pitchFamily="2" charset="-122"/>
                <a:cs typeface="Times New Roman" pitchFamily="18" charset="0"/>
              </a:rPr>
              <a:t>181-3220-2068</a:t>
            </a:r>
          </a:p>
          <a:p>
            <a:pPr eaLnBrk="0" hangingPunct="0">
              <a:lnSpc>
                <a:spcPct val="120000"/>
              </a:lnSpc>
            </a:pPr>
            <a:r>
              <a:rPr lang="zh-CN" altLang="en-US" sz="1100" dirty="0" smtClean="0">
                <a:solidFill>
                  <a:schemeClr val="bg1"/>
                </a:solidFill>
                <a:latin typeface="Arial" pitchFamily="34" charset="0"/>
                <a:ea typeface="华文细黑" pitchFamily="2" charset="-122"/>
                <a:cs typeface="Times New Roman" pitchFamily="18" charset="0"/>
              </a:rPr>
              <a:t>邮箱：</a:t>
            </a:r>
            <a:r>
              <a:rPr lang="en-US" altLang="zh-CN" sz="1100" dirty="0" smtClean="0">
                <a:solidFill>
                  <a:schemeClr val="bg1"/>
                </a:solidFill>
                <a:latin typeface="Arial" pitchFamily="34" charset="0"/>
                <a:ea typeface="华文细黑" pitchFamily="2" charset="-122"/>
                <a:cs typeface="Times New Roman" pitchFamily="18" charset="0"/>
              </a:rPr>
              <a:t>bj.cuilj@jasolar.com</a:t>
            </a:r>
            <a:endParaRPr lang="zh-CN" altLang="en-US" sz="1000" dirty="0" smtClean="0">
              <a:solidFill>
                <a:schemeClr val="bg1"/>
              </a:solidFill>
              <a:latin typeface="Arial" pitchFamily="34" charset="0"/>
              <a:ea typeface="华文细黑" pitchFamily="2" charset="-122"/>
              <a:cs typeface="Times New Roman" pitchFamily="18" charset="0"/>
            </a:endParaRPr>
          </a:p>
        </p:txBody>
      </p:sp>
      <p:sp>
        <p:nvSpPr>
          <p:cNvPr id="15" name="TextBox 14"/>
          <p:cNvSpPr txBox="1"/>
          <p:nvPr/>
        </p:nvSpPr>
        <p:spPr>
          <a:xfrm>
            <a:off x="8430364" y="5600715"/>
            <a:ext cx="4424890" cy="1015663"/>
          </a:xfrm>
          <a:prstGeom prst="rect">
            <a:avLst/>
          </a:prstGeom>
          <a:noFill/>
        </p:spPr>
        <p:txBody>
          <a:bodyPr wrap="square" numCol="2" rtlCol="0">
            <a:spAutoFit/>
          </a:bodyPr>
          <a:lstStyle/>
          <a:p>
            <a:pPr eaLnBrk="0" hangingPunct="0">
              <a:lnSpc>
                <a:spcPct val="120000"/>
              </a:lnSpc>
            </a:pPr>
            <a:r>
              <a:rPr lang="zh-CN" altLang="en-US" sz="1400" b="1" dirty="0" smtClean="0">
                <a:solidFill>
                  <a:srgbClr val="00B0F0"/>
                </a:solidFill>
                <a:ea typeface="华文细黑" pitchFamily="2" charset="-122"/>
                <a:cs typeface="Times New Roman" pitchFamily="18" charset="0"/>
              </a:rPr>
              <a:t>王中平</a:t>
            </a:r>
            <a:endParaRPr lang="zh-CN" altLang="en-US" sz="1400" b="1" dirty="0" smtClean="0">
              <a:solidFill>
                <a:srgbClr val="00B0F0"/>
              </a:solidFill>
              <a:latin typeface="Arial" pitchFamily="34" charset="0"/>
              <a:ea typeface="华文细黑" pitchFamily="2" charset="-122"/>
              <a:cs typeface="Times New Roman" pitchFamily="18" charset="0"/>
            </a:endParaRPr>
          </a:p>
          <a:p>
            <a:pPr>
              <a:lnSpc>
                <a:spcPct val="120000"/>
              </a:lnSpc>
            </a:pPr>
            <a:r>
              <a:rPr lang="zh-CN" altLang="en-US" sz="1400" b="1" dirty="0" smtClean="0">
                <a:solidFill>
                  <a:schemeClr val="bg1"/>
                </a:solidFill>
                <a:latin typeface="Arial" pitchFamily="34" charset="0"/>
                <a:ea typeface="华文细黑" pitchFamily="2" charset="-122"/>
                <a:cs typeface="Times New Roman" pitchFamily="18" charset="0"/>
              </a:rPr>
              <a:t>渠道销售经理</a:t>
            </a:r>
          </a:p>
          <a:p>
            <a:pPr eaLnBrk="0" hangingPunct="0">
              <a:lnSpc>
                <a:spcPct val="120000"/>
              </a:lnSpc>
            </a:pPr>
            <a:r>
              <a:rPr lang="zh-CN" altLang="en-US" sz="1100" dirty="0" smtClean="0">
                <a:solidFill>
                  <a:schemeClr val="bg1"/>
                </a:solidFill>
                <a:latin typeface="Arial" pitchFamily="34" charset="0"/>
                <a:ea typeface="华文细黑" pitchFamily="2" charset="-122"/>
                <a:cs typeface="Times New Roman" pitchFamily="18" charset="0"/>
              </a:rPr>
              <a:t>电话：</a:t>
            </a:r>
            <a:r>
              <a:rPr lang="en-US" altLang="zh-CN" sz="1100" dirty="0" smtClean="0">
                <a:solidFill>
                  <a:schemeClr val="bg1"/>
                </a:solidFill>
                <a:latin typeface="Arial" pitchFamily="34" charset="0"/>
                <a:ea typeface="华文细黑" pitchFamily="2" charset="-122"/>
                <a:cs typeface="Times New Roman" pitchFamily="18" charset="0"/>
              </a:rPr>
              <a:t>131-5431-9533</a:t>
            </a:r>
          </a:p>
          <a:p>
            <a:pPr eaLnBrk="0" hangingPunct="0">
              <a:lnSpc>
                <a:spcPct val="120000"/>
              </a:lnSpc>
            </a:pPr>
            <a:r>
              <a:rPr lang="zh-CN" altLang="en-US" sz="1100" dirty="0" smtClean="0">
                <a:solidFill>
                  <a:schemeClr val="bg1"/>
                </a:solidFill>
                <a:latin typeface="Arial" pitchFamily="34" charset="0"/>
                <a:ea typeface="华文细黑" pitchFamily="2" charset="-122"/>
                <a:cs typeface="Times New Roman" pitchFamily="18" charset="0"/>
              </a:rPr>
              <a:t>邮箱：</a:t>
            </a:r>
            <a:r>
              <a:rPr lang="en-US" altLang="zh-CN" sz="1100" dirty="0" smtClean="0">
                <a:solidFill>
                  <a:schemeClr val="bg1"/>
                </a:solidFill>
                <a:latin typeface="Arial" pitchFamily="34" charset="0"/>
                <a:ea typeface="华文细黑" pitchFamily="2" charset="-122"/>
                <a:cs typeface="Times New Roman" pitchFamily="18" charset="0"/>
              </a:rPr>
              <a:t>bj.wangzp@jasolar.com</a:t>
            </a:r>
            <a:endParaRPr lang="zh-CN" altLang="en-US" sz="1000" dirty="0" smtClean="0">
              <a:solidFill>
                <a:schemeClr val="bg1"/>
              </a:solidFill>
              <a:latin typeface="Arial" pitchFamily="34" charset="0"/>
              <a:ea typeface="华文细黑" pitchFamily="2" charset="-122"/>
              <a:cs typeface="Times New Roman" pitchFamily="18" charset="0"/>
            </a:endParaRPr>
          </a:p>
        </p:txBody>
      </p:sp>
      <p:sp>
        <p:nvSpPr>
          <p:cNvPr id="12" name="TextBox 11"/>
          <p:cNvSpPr txBox="1"/>
          <p:nvPr/>
        </p:nvSpPr>
        <p:spPr>
          <a:xfrm>
            <a:off x="9202239" y="3870671"/>
            <a:ext cx="3953424" cy="1015663"/>
          </a:xfrm>
          <a:prstGeom prst="rect">
            <a:avLst/>
          </a:prstGeom>
          <a:noFill/>
        </p:spPr>
        <p:txBody>
          <a:bodyPr wrap="square" numCol="2" rtlCol="0">
            <a:spAutoFit/>
          </a:bodyPr>
          <a:lstStyle/>
          <a:p>
            <a:pPr eaLnBrk="0" hangingPunct="0">
              <a:lnSpc>
                <a:spcPct val="120000"/>
              </a:lnSpc>
            </a:pPr>
            <a:r>
              <a:rPr lang="zh-CN" altLang="en-US" sz="1400" b="1" dirty="0" smtClean="0">
                <a:solidFill>
                  <a:srgbClr val="00B0F0"/>
                </a:solidFill>
                <a:ea typeface="华文细黑" pitchFamily="2" charset="-122"/>
                <a:cs typeface="Times New Roman" pitchFamily="18" charset="0"/>
              </a:rPr>
              <a:t>韩国</a:t>
            </a:r>
            <a:r>
              <a:rPr lang="zh-CN" altLang="en-US" sz="1400" b="1" dirty="0" smtClean="0">
                <a:solidFill>
                  <a:srgbClr val="00B0F0"/>
                </a:solidFill>
                <a:ea typeface="华文细黑" pitchFamily="2" charset="-122"/>
                <a:cs typeface="Times New Roman" pitchFamily="18" charset="0"/>
              </a:rPr>
              <a:t>庆</a:t>
            </a:r>
            <a:endParaRPr lang="zh-CN" altLang="en-US" sz="1400" b="1" dirty="0" smtClean="0">
              <a:solidFill>
                <a:srgbClr val="00B0F0"/>
              </a:solidFill>
              <a:latin typeface="Arial" pitchFamily="34" charset="0"/>
              <a:ea typeface="华文细黑" pitchFamily="2" charset="-122"/>
              <a:cs typeface="Times New Roman" pitchFamily="18" charset="0"/>
            </a:endParaRPr>
          </a:p>
          <a:p>
            <a:pPr>
              <a:lnSpc>
                <a:spcPct val="120000"/>
              </a:lnSpc>
            </a:pPr>
            <a:r>
              <a:rPr lang="zh-CN" altLang="en-US" sz="1400" b="1" dirty="0" smtClean="0">
                <a:solidFill>
                  <a:schemeClr val="bg1"/>
                </a:solidFill>
                <a:latin typeface="Arial" pitchFamily="34" charset="0"/>
                <a:ea typeface="华文细黑" pitchFamily="2" charset="-122"/>
                <a:cs typeface="Times New Roman" pitchFamily="18" charset="0"/>
              </a:rPr>
              <a:t>渠道</a:t>
            </a:r>
            <a:r>
              <a:rPr lang="zh-CN" altLang="en-US" sz="1400" b="1" dirty="0" smtClean="0">
                <a:solidFill>
                  <a:schemeClr val="bg1"/>
                </a:solidFill>
                <a:latin typeface="Arial" pitchFamily="34" charset="0"/>
                <a:ea typeface="华文细黑" pitchFamily="2" charset="-122"/>
                <a:cs typeface="Times New Roman" pitchFamily="18" charset="0"/>
              </a:rPr>
              <a:t>销售经理</a:t>
            </a:r>
          </a:p>
          <a:p>
            <a:pPr eaLnBrk="0" hangingPunct="0">
              <a:lnSpc>
                <a:spcPct val="120000"/>
              </a:lnSpc>
            </a:pPr>
            <a:r>
              <a:rPr lang="zh-CN" altLang="en-US" sz="1100" dirty="0" smtClean="0">
                <a:solidFill>
                  <a:schemeClr val="bg1"/>
                </a:solidFill>
                <a:latin typeface="Arial" pitchFamily="34" charset="0"/>
                <a:ea typeface="华文细黑" pitchFamily="2" charset="-122"/>
                <a:cs typeface="Times New Roman" pitchFamily="18" charset="0"/>
              </a:rPr>
              <a:t>电话：</a:t>
            </a:r>
            <a:r>
              <a:rPr lang="en-US" altLang="zh-CN" sz="1100" dirty="0" smtClean="0">
                <a:solidFill>
                  <a:schemeClr val="bg1"/>
                </a:solidFill>
                <a:latin typeface="Arial" pitchFamily="34" charset="0"/>
                <a:ea typeface="华文细黑" pitchFamily="2" charset="-122"/>
                <a:cs typeface="Times New Roman" pitchFamily="18" charset="0"/>
              </a:rPr>
              <a:t>131-2224-3555</a:t>
            </a:r>
          </a:p>
          <a:p>
            <a:pPr eaLnBrk="0" hangingPunct="0">
              <a:lnSpc>
                <a:spcPct val="120000"/>
              </a:lnSpc>
            </a:pPr>
            <a:r>
              <a:rPr lang="zh-CN" altLang="en-US" sz="1100" dirty="0" smtClean="0">
                <a:solidFill>
                  <a:schemeClr val="bg1"/>
                </a:solidFill>
                <a:latin typeface="Arial" pitchFamily="34" charset="0"/>
                <a:ea typeface="华文细黑" pitchFamily="2" charset="-122"/>
                <a:cs typeface="Times New Roman" pitchFamily="18" charset="0"/>
              </a:rPr>
              <a:t>邮箱：</a:t>
            </a:r>
            <a:r>
              <a:rPr lang="en-US" altLang="zh-CN" sz="1100" dirty="0" smtClean="0">
                <a:solidFill>
                  <a:schemeClr val="bg1"/>
                </a:solidFill>
                <a:latin typeface="Arial" pitchFamily="34" charset="0"/>
                <a:ea typeface="华文细黑" pitchFamily="2" charset="-122"/>
                <a:cs typeface="Times New Roman" pitchFamily="18" charset="0"/>
              </a:rPr>
              <a:t>bj.hangq@jasolar.com</a:t>
            </a:r>
            <a:endParaRPr lang="zh-CN" altLang="en-US" sz="1000" dirty="0" smtClean="0">
              <a:solidFill>
                <a:schemeClr val="bg1"/>
              </a:solidFill>
              <a:latin typeface="Arial" pitchFamily="34" charset="0"/>
              <a:ea typeface="华文细黑" pitchFamily="2" charset="-122"/>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94"/>
                                        </p:tgtEl>
                                        <p:attrNameLst>
                                          <p:attrName>style.visibility</p:attrName>
                                        </p:attrNameLst>
                                      </p:cBhvr>
                                      <p:to>
                                        <p:strVal val="visible"/>
                                      </p:to>
                                    </p:set>
                                    <p:animEffect transition="in" filter="fade">
                                      <p:cBhvr>
                                        <p:cTn id="7" dur="2000"/>
                                        <p:tgtEl>
                                          <p:spTgt spid="39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86"/>
                                        </p:tgtEl>
                                        <p:attrNameLst>
                                          <p:attrName>style.visibility</p:attrName>
                                        </p:attrNameLst>
                                      </p:cBhvr>
                                      <p:to>
                                        <p:strVal val="visible"/>
                                      </p:to>
                                    </p:set>
                                    <p:animEffect transition="in" filter="fade">
                                      <p:cBhvr>
                                        <p:cTn id="10" dur="500"/>
                                        <p:tgtEl>
                                          <p:spTgt spid="16386"/>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395"/>
                                        </p:tgtEl>
                                        <p:attrNameLst>
                                          <p:attrName>style.visibility</p:attrName>
                                        </p:attrNameLst>
                                      </p:cBhvr>
                                      <p:to>
                                        <p:strVal val="visible"/>
                                      </p:to>
                                    </p:set>
                                    <p:animEffect transition="in" filter="fade">
                                      <p:cBhvr>
                                        <p:cTn id="14" dur="2000"/>
                                        <p:tgtEl>
                                          <p:spTgt spid="395"/>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189"/>
                                        </p:tgtEl>
                                        <p:attrNameLst>
                                          <p:attrName>style.visibility</p:attrName>
                                        </p:attrNameLst>
                                      </p:cBhvr>
                                      <p:to>
                                        <p:strVal val="visible"/>
                                      </p:to>
                                    </p:set>
                                    <p:anim calcmode="lin" valueType="num">
                                      <p:cBhvr additive="base">
                                        <p:cTn id="17" dur="1000" fill="hold"/>
                                        <p:tgtEl>
                                          <p:spTgt spid="189"/>
                                        </p:tgtEl>
                                        <p:attrNameLst>
                                          <p:attrName>ppt_x</p:attrName>
                                        </p:attrNameLst>
                                      </p:cBhvr>
                                      <p:tavLst>
                                        <p:tav tm="0">
                                          <p:val>
                                            <p:strVal val="#ppt_x"/>
                                          </p:val>
                                        </p:tav>
                                        <p:tav tm="100000">
                                          <p:val>
                                            <p:strVal val="#ppt_x"/>
                                          </p:val>
                                        </p:tav>
                                      </p:tavLst>
                                    </p:anim>
                                    <p:anim calcmode="lin" valueType="num">
                                      <p:cBhvr additive="base">
                                        <p:cTn id="18" dur="1000" fill="hold"/>
                                        <p:tgtEl>
                                          <p:spTgt spid="189"/>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animBg="1"/>
      <p:bldP spid="16386" grpId="0"/>
      <p:bldP spid="11" grpId="0"/>
      <p:bldP spid="9" grpId="0"/>
      <p:bldP spid="10" grpId="0"/>
      <p:bldP spid="13" grpId="0"/>
      <p:bldP spid="14" grpId="0"/>
      <p:bldP spid="15"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p:txBody>
          <a:bodyPr/>
          <a:lstStyle/>
          <a:p>
            <a:r>
              <a:rPr lang="zh-CN" altLang="en-US" dirty="0" smtClean="0"/>
              <a:t>更好的电池</a:t>
            </a:r>
            <a:r>
              <a:rPr lang="en-US" altLang="zh-CN" dirty="0" smtClean="0"/>
              <a:t/>
            </a:r>
            <a:br>
              <a:rPr lang="en-US" altLang="zh-CN" dirty="0" smtClean="0"/>
            </a:br>
            <a:r>
              <a:rPr lang="zh-CN" altLang="en-US" dirty="0" smtClean="0"/>
              <a:t>更可靠的组件</a:t>
            </a:r>
            <a:endParaRPr lang="zh-CN" altLang="en-US" dirty="0"/>
          </a:p>
        </p:txBody>
      </p:sp>
      <p:pic>
        <p:nvPicPr>
          <p:cNvPr id="395" name="Picture 16" descr="logo"/>
          <p:cNvPicPr>
            <a:picLocks noChangeAspect="1" noChangeArrowheads="1"/>
          </p:cNvPicPr>
          <p:nvPr/>
        </p:nvPicPr>
        <p:blipFill>
          <a:blip r:embed="rId2" cstate="email"/>
          <a:srcRect/>
          <a:stretch>
            <a:fillRect/>
          </a:stretch>
        </p:blipFill>
        <p:spPr bwMode="auto">
          <a:xfrm>
            <a:off x="4797418" y="1369116"/>
            <a:ext cx="2142950" cy="373946"/>
          </a:xfrm>
          <a:prstGeom prst="rect">
            <a:avLst/>
          </a:prstGeom>
          <a:noFill/>
        </p:spPr>
      </p:pic>
      <p:pic>
        <p:nvPicPr>
          <p:cNvPr id="4" name="Picture 2"/>
          <p:cNvPicPr>
            <a:picLocks noChangeAspect="1" noChangeArrowheads="1"/>
          </p:cNvPicPr>
          <p:nvPr/>
        </p:nvPicPr>
        <p:blipFill>
          <a:blip r:embed="rId3"/>
          <a:srcRect/>
          <a:stretch>
            <a:fillRect/>
          </a:stretch>
        </p:blipFill>
        <p:spPr bwMode="auto">
          <a:xfrm>
            <a:off x="868327" y="4529144"/>
            <a:ext cx="1919278" cy="1919278"/>
          </a:xfrm>
          <a:prstGeom prst="rect">
            <a:avLst/>
          </a:prstGeom>
          <a:ln>
            <a:noFill/>
          </a:ln>
          <a:effectLst>
            <a:softEdge rad="112500"/>
          </a:effectLst>
        </p:spPr>
      </p:pic>
      <p:sp>
        <p:nvSpPr>
          <p:cNvPr id="6" name="TextBox 5"/>
          <p:cNvSpPr txBox="1"/>
          <p:nvPr/>
        </p:nvSpPr>
        <p:spPr>
          <a:xfrm>
            <a:off x="3082905" y="4672020"/>
            <a:ext cx="3929090" cy="1431161"/>
          </a:xfrm>
          <a:prstGeom prst="rect">
            <a:avLst/>
          </a:prstGeom>
          <a:noFill/>
        </p:spPr>
        <p:txBody>
          <a:bodyPr wrap="square" rtlCol="0">
            <a:spAutoFit/>
          </a:bodyPr>
          <a:lstStyle/>
          <a:p>
            <a:pPr>
              <a:lnSpc>
                <a:spcPct val="150000"/>
              </a:lnSpc>
            </a:pPr>
            <a:r>
              <a:rPr lang="zh-CN" altLang="en-US" sz="1400" dirty="0" smtClean="0">
                <a:solidFill>
                  <a:schemeClr val="bg1"/>
                </a:solidFill>
                <a:latin typeface="微软雅黑" pitchFamily="34" charset="-122"/>
                <a:ea typeface="微软雅黑" pitchFamily="34" charset="-122"/>
              </a:rPr>
              <a:t>北京晶澳太阳能光伏科技有限公司</a:t>
            </a:r>
            <a:endParaRPr lang="en-US" altLang="zh-CN" sz="1400" dirty="0" smtClean="0">
              <a:solidFill>
                <a:schemeClr val="bg1"/>
              </a:solidFill>
              <a:latin typeface="微软雅黑" pitchFamily="34" charset="-122"/>
              <a:ea typeface="微软雅黑" pitchFamily="34" charset="-122"/>
            </a:endParaRPr>
          </a:p>
          <a:p>
            <a:pPr>
              <a:lnSpc>
                <a:spcPct val="150000"/>
              </a:lnSpc>
            </a:pPr>
            <a:r>
              <a:rPr lang="zh-CN" altLang="en-US" sz="1100" dirty="0" smtClean="0">
                <a:solidFill>
                  <a:schemeClr val="bg1"/>
                </a:solidFill>
                <a:latin typeface="微软雅黑" pitchFamily="34" charset="-122"/>
                <a:ea typeface="微软雅黑" pitchFamily="34" charset="-122"/>
              </a:rPr>
              <a:t>地址：北京市丰台区汽车博物馆东路</a:t>
            </a:r>
            <a:r>
              <a:rPr lang="en-US" altLang="zh-CN" sz="1100" dirty="0" smtClean="0">
                <a:solidFill>
                  <a:schemeClr val="bg1"/>
                </a:solidFill>
                <a:latin typeface="微软雅黑" pitchFamily="34" charset="-122"/>
                <a:ea typeface="微软雅黑" pitchFamily="34" charset="-122"/>
              </a:rPr>
              <a:t>1</a:t>
            </a:r>
            <a:r>
              <a:rPr lang="zh-CN" altLang="en-US" sz="1100" dirty="0" smtClean="0">
                <a:solidFill>
                  <a:schemeClr val="bg1"/>
                </a:solidFill>
                <a:latin typeface="微软雅黑" pitchFamily="34" charset="-122"/>
                <a:ea typeface="微软雅黑" pitchFamily="34" charset="-122"/>
              </a:rPr>
              <a:t>号院诺德中心</a:t>
            </a:r>
            <a:r>
              <a:rPr lang="en-US" altLang="zh-CN" sz="1100" dirty="0" smtClean="0">
                <a:solidFill>
                  <a:schemeClr val="bg1"/>
                </a:solidFill>
                <a:latin typeface="微软雅黑" pitchFamily="34" charset="-122"/>
                <a:ea typeface="微软雅黑" pitchFamily="34" charset="-122"/>
              </a:rPr>
              <a:t>8</a:t>
            </a:r>
            <a:r>
              <a:rPr lang="zh-CN" altLang="en-US" sz="1100" dirty="0" smtClean="0">
                <a:solidFill>
                  <a:schemeClr val="bg1"/>
                </a:solidFill>
                <a:latin typeface="微软雅黑" pitchFamily="34" charset="-122"/>
                <a:ea typeface="微软雅黑" pitchFamily="34" charset="-122"/>
              </a:rPr>
              <a:t>号楼</a:t>
            </a:r>
            <a:endParaRPr lang="en-US" altLang="zh-CN" sz="1100" dirty="0" smtClean="0">
              <a:solidFill>
                <a:schemeClr val="bg1"/>
              </a:solidFill>
              <a:latin typeface="微软雅黑" pitchFamily="34" charset="-122"/>
              <a:ea typeface="微软雅黑" pitchFamily="34" charset="-122"/>
            </a:endParaRPr>
          </a:p>
          <a:p>
            <a:pPr>
              <a:lnSpc>
                <a:spcPct val="150000"/>
              </a:lnSpc>
            </a:pPr>
            <a:r>
              <a:rPr lang="zh-CN" altLang="en-US" sz="1100" dirty="0" smtClean="0">
                <a:solidFill>
                  <a:schemeClr val="bg1"/>
                </a:solidFill>
                <a:latin typeface="微软雅黑" pitchFamily="34" charset="-122"/>
                <a:ea typeface="微软雅黑" pitchFamily="34" charset="-122"/>
              </a:rPr>
              <a:t>电话：</a:t>
            </a:r>
            <a:r>
              <a:rPr lang="en-US" altLang="zh-CN" sz="1100" dirty="0" smtClean="0">
                <a:solidFill>
                  <a:schemeClr val="bg1"/>
                </a:solidFill>
                <a:latin typeface="微软雅黑" pitchFamily="34" charset="-122"/>
                <a:ea typeface="微软雅黑" pitchFamily="34" charset="-122"/>
              </a:rPr>
              <a:t>+86 10 6361 1888</a:t>
            </a:r>
          </a:p>
          <a:p>
            <a:pPr>
              <a:lnSpc>
                <a:spcPct val="150000"/>
              </a:lnSpc>
            </a:pPr>
            <a:r>
              <a:rPr lang="zh-CN" altLang="en-US" sz="1100" dirty="0" smtClean="0">
                <a:solidFill>
                  <a:schemeClr val="bg1"/>
                </a:solidFill>
                <a:latin typeface="微软雅黑" pitchFamily="34" charset="-122"/>
                <a:ea typeface="微软雅黑" pitchFamily="34" charset="-122"/>
              </a:rPr>
              <a:t>传真：</a:t>
            </a:r>
            <a:r>
              <a:rPr lang="en-US" altLang="zh-CN" sz="1100" dirty="0" smtClean="0">
                <a:solidFill>
                  <a:schemeClr val="bg1"/>
                </a:solidFill>
                <a:latin typeface="微软雅黑" pitchFamily="34" charset="-122"/>
                <a:ea typeface="微软雅黑" pitchFamily="34" charset="-122"/>
              </a:rPr>
              <a:t>+86 10 6361 1999</a:t>
            </a:r>
          </a:p>
          <a:p>
            <a:pPr>
              <a:lnSpc>
                <a:spcPct val="150000"/>
              </a:lnSpc>
            </a:pPr>
            <a:r>
              <a:rPr lang="zh-CN" altLang="en-US" sz="1100" dirty="0" smtClean="0">
                <a:solidFill>
                  <a:schemeClr val="bg1"/>
                </a:solidFill>
                <a:latin typeface="微软雅黑" pitchFamily="34" charset="-122"/>
                <a:ea typeface="微软雅黑" pitchFamily="34" charset="-122"/>
              </a:rPr>
              <a:t>邮箱：</a:t>
            </a:r>
            <a:r>
              <a:rPr lang="en-US" altLang="zh-CN" sz="1100" dirty="0" smtClean="0">
                <a:solidFill>
                  <a:schemeClr val="bg1"/>
                </a:solidFill>
                <a:latin typeface="微软雅黑" pitchFamily="34" charset="-122"/>
                <a:ea typeface="微软雅黑" pitchFamily="34" charset="-122"/>
              </a:rPr>
              <a:t>sales@jasolar.com ; market@jasolar.com</a:t>
            </a:r>
            <a:endParaRPr lang="zh-CN" altLang="en-US" sz="1100" dirty="0" smtClean="0">
              <a:solidFill>
                <a:schemeClr val="bg1"/>
              </a:solidFill>
              <a:latin typeface="微软雅黑" pitchFamily="34" charset="-122"/>
              <a:ea typeface="微软雅黑" pitchFamily="34" charset="-122"/>
            </a:endParaRPr>
          </a:p>
        </p:txBody>
      </p:sp>
      <p:sp>
        <p:nvSpPr>
          <p:cNvPr id="7" name="TextBox 6"/>
          <p:cNvSpPr txBox="1"/>
          <p:nvPr/>
        </p:nvSpPr>
        <p:spPr>
          <a:xfrm>
            <a:off x="7297747" y="4672020"/>
            <a:ext cx="3929090" cy="1431161"/>
          </a:xfrm>
          <a:prstGeom prst="rect">
            <a:avLst/>
          </a:prstGeom>
          <a:noFill/>
        </p:spPr>
        <p:txBody>
          <a:bodyPr wrap="square" rtlCol="0">
            <a:spAutoFit/>
          </a:bodyPr>
          <a:lstStyle/>
          <a:p>
            <a:pPr>
              <a:lnSpc>
                <a:spcPct val="150000"/>
              </a:lnSpc>
            </a:pPr>
            <a:r>
              <a:rPr lang="zh-CN" altLang="en-US" sz="1400" dirty="0" smtClean="0">
                <a:solidFill>
                  <a:schemeClr val="bg1"/>
                </a:solidFill>
                <a:latin typeface="微软雅黑" pitchFamily="34" charset="-122"/>
                <a:ea typeface="微软雅黑" pitchFamily="34" charset="-122"/>
              </a:rPr>
              <a:t>上海晶澳太阳能光伏科技有限公司</a:t>
            </a:r>
            <a:endParaRPr lang="en-US" altLang="zh-CN" sz="1400" dirty="0" smtClean="0">
              <a:solidFill>
                <a:schemeClr val="bg1"/>
              </a:solidFill>
              <a:latin typeface="微软雅黑" pitchFamily="34" charset="-122"/>
              <a:ea typeface="微软雅黑" pitchFamily="34" charset="-122"/>
            </a:endParaRPr>
          </a:p>
          <a:p>
            <a:pPr>
              <a:lnSpc>
                <a:spcPct val="150000"/>
              </a:lnSpc>
            </a:pPr>
            <a:r>
              <a:rPr lang="zh-CN" altLang="en-US" sz="1100" dirty="0" smtClean="0">
                <a:solidFill>
                  <a:schemeClr val="bg1"/>
                </a:solidFill>
                <a:latin typeface="微软雅黑" pitchFamily="34" charset="-122"/>
                <a:ea typeface="微软雅黑" pitchFamily="34" charset="-122"/>
              </a:rPr>
              <a:t>地址：上海市闸北区市北工业园区江场三路</a:t>
            </a:r>
            <a:r>
              <a:rPr lang="en-US" altLang="zh-CN" sz="1100" dirty="0" smtClean="0">
                <a:solidFill>
                  <a:schemeClr val="bg1"/>
                </a:solidFill>
                <a:latin typeface="微软雅黑" pitchFamily="34" charset="-122"/>
                <a:ea typeface="微软雅黑" pitchFamily="34" charset="-122"/>
              </a:rPr>
              <a:t>36</a:t>
            </a:r>
            <a:r>
              <a:rPr lang="zh-CN" altLang="en-US" sz="1100" dirty="0" smtClean="0">
                <a:solidFill>
                  <a:schemeClr val="bg1"/>
                </a:solidFill>
                <a:latin typeface="微软雅黑" pitchFamily="34" charset="-122"/>
                <a:ea typeface="微软雅黑" pitchFamily="34" charset="-122"/>
              </a:rPr>
              <a:t>号</a:t>
            </a:r>
            <a:endParaRPr lang="en-US" altLang="zh-CN" sz="1100" dirty="0" smtClean="0">
              <a:solidFill>
                <a:schemeClr val="bg1"/>
              </a:solidFill>
              <a:latin typeface="微软雅黑" pitchFamily="34" charset="-122"/>
              <a:ea typeface="微软雅黑" pitchFamily="34" charset="-122"/>
            </a:endParaRPr>
          </a:p>
          <a:p>
            <a:pPr>
              <a:lnSpc>
                <a:spcPct val="150000"/>
              </a:lnSpc>
            </a:pPr>
            <a:r>
              <a:rPr lang="zh-CN" altLang="en-US" sz="1100" dirty="0" smtClean="0">
                <a:solidFill>
                  <a:schemeClr val="bg1"/>
                </a:solidFill>
                <a:latin typeface="微软雅黑" pitchFamily="34" charset="-122"/>
                <a:ea typeface="微软雅黑" pitchFamily="34" charset="-122"/>
              </a:rPr>
              <a:t>总机：</a:t>
            </a:r>
            <a:r>
              <a:rPr lang="en-US" altLang="zh-CN" sz="1100" dirty="0" smtClean="0">
                <a:solidFill>
                  <a:schemeClr val="bg1"/>
                </a:solidFill>
                <a:latin typeface="微软雅黑" pitchFamily="34" charset="-122"/>
                <a:ea typeface="微软雅黑" pitchFamily="34" charset="-122"/>
              </a:rPr>
              <a:t>+86 21 6095 5888 / +86 21 6095 5999</a:t>
            </a:r>
          </a:p>
          <a:p>
            <a:pPr>
              <a:lnSpc>
                <a:spcPct val="150000"/>
              </a:lnSpc>
            </a:pPr>
            <a:r>
              <a:rPr lang="zh-CN" altLang="en-US" sz="1100" dirty="0" smtClean="0">
                <a:solidFill>
                  <a:schemeClr val="bg1"/>
                </a:solidFill>
                <a:latin typeface="微软雅黑" pitchFamily="34" charset="-122"/>
                <a:ea typeface="微软雅黑" pitchFamily="34" charset="-122"/>
              </a:rPr>
              <a:t>传真：</a:t>
            </a:r>
            <a:r>
              <a:rPr lang="en-US" altLang="zh-CN" sz="1100" dirty="0" smtClean="0">
                <a:solidFill>
                  <a:schemeClr val="bg1"/>
                </a:solidFill>
                <a:latin typeface="微软雅黑" pitchFamily="34" charset="-122"/>
                <a:ea typeface="微软雅黑" pitchFamily="34" charset="-122"/>
              </a:rPr>
              <a:t>+86 21 6095 5858 / +86 21 6095 5959</a:t>
            </a:r>
          </a:p>
          <a:p>
            <a:pPr>
              <a:lnSpc>
                <a:spcPct val="150000"/>
              </a:lnSpc>
            </a:pPr>
            <a:r>
              <a:rPr lang="zh-CN" altLang="en-US" sz="1100" dirty="0" smtClean="0">
                <a:solidFill>
                  <a:schemeClr val="bg1"/>
                </a:solidFill>
                <a:latin typeface="微软雅黑" pitchFamily="34" charset="-122"/>
                <a:ea typeface="微软雅黑" pitchFamily="34" charset="-122"/>
              </a:rPr>
              <a:t>邮箱：</a:t>
            </a:r>
            <a:r>
              <a:rPr lang="en-US" altLang="zh-CN" sz="1100" dirty="0" smtClean="0">
                <a:solidFill>
                  <a:schemeClr val="bg1"/>
                </a:solidFill>
                <a:latin typeface="微软雅黑" pitchFamily="34" charset="-122"/>
                <a:ea typeface="微软雅黑" pitchFamily="34" charset="-122"/>
              </a:rPr>
              <a:t>sales@jasolar.com ; market@jasolar.com</a:t>
            </a:r>
            <a:endParaRPr lang="zh-CN" altLang="en-US" sz="1100" dirty="0" smtClean="0">
              <a:solidFill>
                <a:schemeClr val="bg1"/>
              </a:solidFill>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cxnSp>
        <p:nvCxnSpPr>
          <p:cNvPr id="3" name="直接连接符 2"/>
          <p:cNvCxnSpPr/>
          <p:nvPr/>
        </p:nvCxnSpPr>
        <p:spPr>
          <a:xfrm>
            <a:off x="296823" y="1314434"/>
            <a:ext cx="11144328" cy="0"/>
          </a:xfrm>
          <a:prstGeom prst="line">
            <a:avLst/>
          </a:prstGeom>
          <a:ln w="79375">
            <a:solidFill>
              <a:schemeClr val="tx2"/>
            </a:solidFill>
          </a:ln>
          <a:effectLst>
            <a:outerShdw algn="t" blurRad="50800" dir="54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文本框 1"/>
          <p:cNvSpPr txBox="1"/>
          <p:nvPr/>
        </p:nvSpPr>
        <p:spPr>
          <a:xfrm>
            <a:off x="225385" y="742930"/>
            <a:ext cx="3286148" cy="461665"/>
          </a:xfrm>
          <a:prstGeom prst="rect">
            <a:avLst/>
          </a:prstGeom>
          <a:noFill/>
          <a:ln>
            <a:noFill/>
          </a:ln>
          <a:effectLst/>
        </p:spPr>
        <p:txBody>
          <a:bodyPr rtlCol="0" wrap="square">
            <a:spAutoFit/>
          </a:bodyPr>
          <a:lstStyle/>
          <a:p>
            <a:pPr fontAlgn="auto">
              <a:spcBef>
                <a:spcPts val="0"/>
              </a:spcBef>
              <a:spcAft>
                <a:spcPts val="0"/>
              </a:spcAft>
              <a:defRPr/>
            </a:pPr>
            <a:r>
              <a:rPr altLang="en-US" b="1" dirty="0" kern="0" lang="zh-CN" smtClean="0" sz="2400">
                <a:solidFill>
                  <a:schemeClr val="tx1">
                    <a:lumMod val="75000"/>
                    <a:lumOff val="25000"/>
                  </a:schemeClr>
                </a:solidFill>
                <a:latin charset="-122" panose="020B0503020204020204" pitchFamily="34" typeface="微软雅黑"/>
                <a:ea charset="-122" panose="020B0503020204020204" pitchFamily="34" typeface="微软雅黑"/>
                <a:cs charset="0" panose="020B0604020202020204" pitchFamily="34" typeface="Arial"/>
              </a:rPr>
              <a:t>晶澳概况</a:t>
            </a:r>
            <a:endParaRPr altLang="en-US" b="1" dirty="0" kern="0" lang="zh-CN" sz="2400">
              <a:solidFill>
                <a:schemeClr val="tx1">
                  <a:lumMod val="75000"/>
                  <a:lumOff val="25000"/>
                </a:schemeClr>
              </a:solidFill>
              <a:latin charset="-122" panose="020B0503020204020204" pitchFamily="34" typeface="微软雅黑"/>
              <a:ea charset="-122" panose="020B0503020204020204" pitchFamily="34" typeface="微软雅黑"/>
              <a:cs charset="0" panose="020B0604020202020204" pitchFamily="34" typeface="Arial"/>
            </a:endParaRPr>
          </a:p>
        </p:txBody>
      </p:sp>
      <p:grpSp>
        <p:nvGrpSpPr>
          <p:cNvPr id="69" name="组合 68"/>
          <p:cNvGrpSpPr/>
          <p:nvPr/>
        </p:nvGrpSpPr>
        <p:grpSpPr>
          <a:xfrm>
            <a:off x="7226310" y="1357343"/>
            <a:ext cx="4214842" cy="5843558"/>
            <a:chOff x="11961" y="-244"/>
            <a:chExt cx="7422" cy="8643"/>
          </a:xfrm>
        </p:grpSpPr>
        <p:pic>
          <p:nvPicPr>
            <p:cNvPr descr="E:\公司材料\美国MACY.jpg美国MACY" id="70" name="图片 69"/>
            <p:cNvPicPr>
              <a:picLocks noChangeAspect="1"/>
            </p:cNvPicPr>
            <p:nvPr/>
          </p:nvPicPr>
          <p:blipFill>
            <a:blip r:embed="rId2"/>
            <a:srcRect b="108"/>
            <a:stretch>
              <a:fillRect/>
            </a:stretch>
          </p:blipFill>
          <p:spPr>
            <a:xfrm>
              <a:off x="11961" y="-202"/>
              <a:ext cx="7422" cy="8601"/>
            </a:xfrm>
            <a:custGeom>
              <a:avLst/>
              <a:gdLst>
                <a:gd fmla="*/ 568652 w 4596893" name="connsiteX0"/>
                <a:gd fmla="*/ 0 h 6857999" name="connsiteY0"/>
                <a:gd fmla="*/ 4594299 w 4596893" name="connsiteX1"/>
                <a:gd fmla="*/ 14515 h 6857999" name="connsiteY1"/>
                <a:gd fmla="*/ 4596893 w 4596893" name="connsiteX2"/>
                <a:gd fmla="*/ 6857999 h 6857999" name="connsiteY2"/>
                <a:gd fmla="*/ 0 w 4596893" name="connsiteX3"/>
                <a:gd fmla="*/ 6857999 h 6857999" name="connsiteY3"/>
              </a:gdLst>
              <a:ahLst/>
              <a:cxnLst>
                <a:cxn ang="0">
                  <a:pos x="connsiteX0" y="connsiteY0"/>
                </a:cxn>
                <a:cxn ang="0">
                  <a:pos x="connsiteX1" y="connsiteY1"/>
                </a:cxn>
                <a:cxn ang="0">
                  <a:pos x="connsiteX2" y="connsiteY2"/>
                </a:cxn>
                <a:cxn ang="0">
                  <a:pos x="connsiteX3" y="connsiteY3"/>
                </a:cxn>
              </a:cxnLst>
              <a:rect b="b" l="l" r="r" t="t"/>
              <a:pathLst>
                <a:path h="6857999" w="4596893">
                  <a:moveTo>
                    <a:pt x="568652" y="0"/>
                  </a:moveTo>
                  <a:lnTo>
                    <a:pt x="4594299" y="14515"/>
                  </a:lnTo>
                  <a:lnTo>
                    <a:pt x="4596893" y="6857999"/>
                  </a:lnTo>
                  <a:lnTo>
                    <a:pt x="0" y="6857999"/>
                  </a:lnTo>
                  <a:close/>
                </a:path>
              </a:pathLst>
            </a:custGeom>
          </p:spPr>
        </p:pic>
        <p:sp>
          <p:nvSpPr>
            <p:cNvPr id="71" name="等腰三角形 33"/>
            <p:cNvSpPr/>
            <p:nvPr/>
          </p:nvSpPr>
          <p:spPr>
            <a:xfrm rot="10623625">
              <a:off x="11966" y="-244"/>
              <a:ext cx="1682" cy="8396"/>
            </a:xfrm>
            <a:custGeom>
              <a:avLst/>
              <a:gdLst>
                <a:gd fmla="*/ 0 w 651821" name="connsiteX0"/>
                <a:gd fmla="*/ 5347258 h 5347258" name="connsiteY0"/>
                <a:gd fmla="*/ 651821 w 651821" name="connsiteX1"/>
                <a:gd fmla="*/ 0 h 5347258" name="connsiteY1"/>
                <a:gd fmla="*/ 651821 w 651821" name="connsiteX2"/>
                <a:gd fmla="*/ 5347258 h 5347258" name="connsiteY2"/>
                <a:gd fmla="*/ 0 w 651821" name="connsiteX3"/>
                <a:gd fmla="*/ 5347258 h 5347258" name="connsiteY3"/>
                <a:gd fmla="*/ 0 w 680358" name="connsiteX0-1"/>
                <a:gd fmla="*/ 5345792 h 5345792" name="connsiteY0-2"/>
                <a:gd fmla="*/ 680358 w 680358" name="connsiteX1-3"/>
                <a:gd fmla="*/ 0 h 5345792" name="connsiteY1-4"/>
                <a:gd fmla="*/ 651821 w 680358" name="connsiteX2-5"/>
                <a:gd fmla="*/ 5345792 h 5345792" name="connsiteY2-6"/>
                <a:gd fmla="*/ 0 w 680358" name="connsiteX3-7"/>
                <a:gd fmla="*/ 5345792 h 5345792" name="connsiteY3-8"/>
                <a:gd fmla="*/ 0 w 693483" name="connsiteX0-9"/>
                <a:gd fmla="*/ 5331248 h 5345792" name="connsiteY0-10"/>
                <a:gd fmla="*/ 693483 w 693483" name="connsiteX1-11"/>
                <a:gd fmla="*/ 0 h 5345792" name="connsiteY1-12"/>
                <a:gd fmla="*/ 664946 w 693483" name="connsiteX2-13"/>
                <a:gd fmla="*/ 5345792 h 5345792" name="connsiteY2-14"/>
                <a:gd fmla="*/ 0 w 693483" name="connsiteX3-15"/>
                <a:gd fmla="*/ 5331248 h 5345792" name="connsiteY3-16"/>
                <a:gd fmla="*/ 0 w 706610" name="connsiteX0-17"/>
                <a:gd fmla="*/ 5316702 h 5345792" name="connsiteY0-18"/>
                <a:gd fmla="*/ 706610 w 706610" name="connsiteX1-19"/>
                <a:gd fmla="*/ 0 h 5345792" name="connsiteY1-20"/>
                <a:gd fmla="*/ 678073 w 706610" name="connsiteX2-21"/>
                <a:gd fmla="*/ 5345792 h 5345792" name="connsiteY2-22"/>
                <a:gd fmla="*/ 0 w 706610" name="connsiteX3-23"/>
                <a:gd fmla="*/ 5316702 h 5345792" name="connsiteY3-24"/>
                <a:gd fmla="*/ 0 w 748118" name="connsiteX0-25"/>
                <a:gd fmla="*/ 5314571 h 5345792" name="connsiteY0-26"/>
                <a:gd fmla="*/ 748118 w 748118" name="connsiteX1-27"/>
                <a:gd fmla="*/ 0 h 5345792" name="connsiteY1-28"/>
                <a:gd fmla="*/ 719581 w 748118" name="connsiteX2-29"/>
                <a:gd fmla="*/ 5345792 h 5345792" name="connsiteY2-30"/>
                <a:gd fmla="*/ 0 w 748118" name="connsiteX3-31"/>
                <a:gd fmla="*/ 5314571 h 5345792" name="connsiteY3-32"/>
                <a:gd fmla="*/ 0 w 748118" name="connsiteX0-33"/>
                <a:gd fmla="*/ 5314571 h 5331582" name="connsiteY0-34"/>
                <a:gd fmla="*/ 748118 w 748118" name="connsiteX1-35"/>
                <a:gd fmla="*/ 0 h 5331582" name="connsiteY1-36"/>
                <a:gd fmla="*/ 442855 w 748118" name="connsiteX2-37"/>
                <a:gd fmla="*/ 5331582 h 5331582" name="connsiteY2-38"/>
                <a:gd fmla="*/ 0 w 748118" name="connsiteX3-39"/>
                <a:gd fmla="*/ 5314571 h 5331582" name="connsiteY3-40"/>
                <a:gd fmla="*/ 0 w 1067774" name="connsiteX0-41"/>
                <a:gd fmla="*/ 5325902 h 5331582" name="connsiteY0-42"/>
                <a:gd fmla="*/ 1067774 w 1067774" name="connsiteX1-43"/>
                <a:gd fmla="*/ 0 h 5331582" name="connsiteY1-44"/>
                <a:gd fmla="*/ 762511 w 1067774" name="connsiteX2-45"/>
                <a:gd fmla="*/ 5331582 h 5331582" name="connsiteY2-46"/>
                <a:gd fmla="*/ 0 w 1067774" name="connsiteX3-47"/>
                <a:gd fmla="*/ 5325902 h 5331582" name="connsiteY3-48"/>
              </a:gdLst>
              <a:ahLst/>
              <a:cxnLst>
                <a:cxn ang="0">
                  <a:pos x="connsiteX0-41" y="connsiteY0-42"/>
                </a:cxn>
                <a:cxn ang="0">
                  <a:pos x="connsiteX1-43" y="connsiteY1-44"/>
                </a:cxn>
                <a:cxn ang="0">
                  <a:pos x="connsiteX2-45" y="connsiteY2-46"/>
                </a:cxn>
                <a:cxn ang="0">
                  <a:pos x="connsiteX3-47" y="connsiteY3-48"/>
                </a:cxn>
              </a:cxnLst>
              <a:rect b="b" l="l" r="r" t="t"/>
              <a:pathLst>
                <a:path h="5331582" w="1067774">
                  <a:moveTo>
                    <a:pt x="0" y="5325902"/>
                  </a:moveTo>
                  <a:lnTo>
                    <a:pt x="1067774" y="0"/>
                  </a:lnTo>
                  <a:lnTo>
                    <a:pt x="762511" y="5331582"/>
                  </a:lnTo>
                  <a:lnTo>
                    <a:pt x="0" y="5325902"/>
                  </a:lnTo>
                  <a:close/>
                </a:path>
              </a:pathLst>
            </a:custGeom>
            <a:solidFill>
              <a:srgbClr val="333399">
                <a:lumMod val="50000"/>
              </a:srgbClr>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ts val="0"/>
                </a:spcBef>
                <a:spcAft>
                  <a:spcPts val="0"/>
                </a:spcAft>
                <a:buClrTx/>
                <a:buSzTx/>
                <a:buFontTx/>
                <a:buNone/>
                <a:tabLst/>
                <a:defRPr/>
              </a:pPr>
              <a:endParaRPr altLang="en-US" b="0" baseline="0" cap="none" i="0" kern="0" kumimoji="0" lang="zh-CN" noProof="0" normalizeH="0" spc="0" strike="noStrike" sz="1800" u="none">
                <a:ln>
                  <a:noFill/>
                </a:ln>
                <a:solidFill>
                  <a:srgbClr val="FFFFFF"/>
                </a:solidFill>
                <a:effectLst/>
                <a:uLnTx/>
                <a:uFillTx/>
                <a:latin typeface="Arial"/>
                <a:ea typeface="华文细黑"/>
                <a:cs typeface="+mn-cs"/>
              </a:endParaRPr>
            </a:p>
          </p:txBody>
        </p:sp>
      </p:grpSp>
      <p:pic>
        <p:nvPicPr>
          <p:cNvPr id="72" name="图片 71"/>
          <p:cNvPicPr>
            <a:picLocks noChangeAspect="1"/>
          </p:cNvPicPr>
          <p:nvPr/>
        </p:nvPicPr>
        <p:blipFill>
          <a:blip r:embed="rId3"/>
          <a:stretch>
            <a:fillRect/>
          </a:stretch>
        </p:blipFill>
        <p:spPr>
          <a:xfrm>
            <a:off x="225385" y="2671756"/>
            <a:ext cx="7000924" cy="3990975"/>
          </a:xfrm>
          <a:prstGeom prst="rect">
            <a:avLst/>
          </a:prstGeom>
        </p:spPr>
      </p:pic>
      <p:sp>
        <p:nvSpPr>
          <p:cNvPr id="73" name="TextBox 72"/>
          <p:cNvSpPr txBox="1"/>
          <p:nvPr/>
        </p:nvSpPr>
        <p:spPr>
          <a:xfrm>
            <a:off x="296823" y="1671624"/>
            <a:ext cx="4929222" cy="535531"/>
          </a:xfrm>
          <a:prstGeom prst="rect">
            <a:avLst/>
          </a:prstGeom>
          <a:noFill/>
        </p:spPr>
        <p:txBody>
          <a:bodyPr rtlCol="0" wrap="square">
            <a:spAutoFit/>
          </a:bodyPr>
          <a:lstStyle/>
          <a:p>
            <a:pPr>
              <a:lnSpc>
                <a:spcPct val="120000"/>
              </a:lnSpc>
            </a:pPr>
            <a:r>
              <a:rPr altLang="en-US" b="1" dirty="0" lang="zh-CN" smtClean="0" sz="2400">
                <a:solidFill>
                  <a:srgbClr val="002060"/>
                </a:solidFill>
                <a:latin charset="-122" pitchFamily="34" typeface="微软雅黑"/>
                <a:ea charset="-122" pitchFamily="34" typeface="微软雅黑"/>
              </a:rPr>
              <a:t>累计出货</a:t>
            </a:r>
            <a:r>
              <a:rPr altLang="zh-CN" b="1" dirty="0" lang="en-US" smtClean="0" sz="2400">
                <a:solidFill>
                  <a:srgbClr val="002060"/>
                </a:solidFill>
                <a:latin charset="-122" pitchFamily="34" typeface="微软雅黑"/>
                <a:ea charset="-122" pitchFamily="34" typeface="微软雅黑"/>
              </a:rPr>
              <a:t>17.5GW</a:t>
            </a:r>
            <a:r>
              <a:rPr altLang="en-US" b="1" dirty="0" lang="zh-CN" smtClean="0" sz="1800">
                <a:solidFill>
                  <a:srgbClr val="002060"/>
                </a:solidFill>
                <a:latin charset="-122" pitchFamily="34" typeface="微软雅黑"/>
                <a:ea charset="-122" pitchFamily="34" typeface="微软雅黑"/>
              </a:rPr>
              <a:t>（截止</a:t>
            </a:r>
            <a:r>
              <a:rPr altLang="zh-CN" b="1" dirty="0" lang="en-US" smtClean="0" sz="1800">
                <a:solidFill>
                  <a:srgbClr val="002060"/>
                </a:solidFill>
                <a:latin charset="-122" pitchFamily="34" typeface="微软雅黑"/>
                <a:ea charset="-122" pitchFamily="34" typeface="微软雅黑"/>
              </a:rPr>
              <a:t>2016</a:t>
            </a:r>
            <a:r>
              <a:rPr altLang="en-US" b="1" dirty="0" lang="zh-CN" smtClean="0" sz="1800">
                <a:solidFill>
                  <a:srgbClr val="002060"/>
                </a:solidFill>
                <a:latin charset="-122" pitchFamily="34" typeface="微软雅黑"/>
                <a:ea charset="-122" pitchFamily="34" typeface="微软雅黑"/>
              </a:rPr>
              <a:t>年</a:t>
            </a:r>
            <a:r>
              <a:rPr altLang="zh-CN" b="1" dirty="0" lang="en-US" smtClean="0" sz="1800">
                <a:solidFill>
                  <a:srgbClr val="002060"/>
                </a:solidFill>
                <a:latin charset="-122" pitchFamily="34" typeface="微软雅黑"/>
                <a:ea charset="-122" pitchFamily="34" typeface="微软雅黑"/>
              </a:rPr>
              <a:t>7</a:t>
            </a:r>
            <a:r>
              <a:rPr altLang="en-US" b="1" dirty="0" lang="zh-CN" smtClean="0" sz="1800">
                <a:solidFill>
                  <a:srgbClr val="002060"/>
                </a:solidFill>
                <a:latin charset="-122" pitchFamily="34" typeface="微软雅黑"/>
                <a:ea charset="-122" pitchFamily="34" typeface="微软雅黑"/>
              </a:rPr>
              <a:t>月底）</a:t>
            </a:r>
            <a:endParaRPr altLang="en-US" b="1" dirty="0" lang="zh-CN" sz="2400">
              <a:solidFill>
                <a:srgbClr val="002060"/>
              </a:solidFill>
              <a:latin charset="-122" pitchFamily="34" typeface="微软雅黑"/>
              <a:ea charset="-122" pitchFamily="34" typeface="微软雅黑"/>
            </a:endParaRPr>
          </a:p>
        </p:txBody>
      </p:sp>
    </p:spTree>
  </p:cSld>
  <p:clrMapOvr>
    <a:masterClrMapping/>
  </p:clrMapOvr>
  <p:transition>
    <p:fade/>
  </p:transition>
  <p:timing>
    <p:tnLst>
      <p:par>
        <p:cTn dur="indefinite" id="1" nodeType="tmRoot" restart="never"/>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E:\1-4技术交流\2016年\20160817\图片\图片3.png"/>
          <p:cNvPicPr>
            <a:picLocks noChangeAspect="1" noChangeArrowheads="1"/>
          </p:cNvPicPr>
          <p:nvPr/>
        </p:nvPicPr>
        <p:blipFill>
          <a:blip r:embed="rId2"/>
          <a:srcRect/>
          <a:stretch>
            <a:fillRect/>
          </a:stretch>
        </p:blipFill>
        <p:spPr bwMode="auto">
          <a:xfrm>
            <a:off x="8726507" y="1385872"/>
            <a:ext cx="2781300" cy="5815028"/>
          </a:xfrm>
          <a:prstGeom prst="rect">
            <a:avLst/>
          </a:prstGeom>
          <a:noFill/>
        </p:spPr>
      </p:pic>
      <p:cxnSp>
        <p:nvCxnSpPr>
          <p:cNvPr id="3" name="直接连接符 2"/>
          <p:cNvCxnSpPr/>
          <p:nvPr/>
        </p:nvCxnSpPr>
        <p:spPr>
          <a:xfrm>
            <a:off x="296823" y="1314434"/>
            <a:ext cx="11144328" cy="0"/>
          </a:xfrm>
          <a:prstGeom prst="line">
            <a:avLst/>
          </a:prstGeom>
          <a:ln w="79375">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文本框 1"/>
          <p:cNvSpPr txBox="1"/>
          <p:nvPr/>
        </p:nvSpPr>
        <p:spPr>
          <a:xfrm>
            <a:off x="225385" y="742930"/>
            <a:ext cx="3286148" cy="461665"/>
          </a:xfrm>
          <a:prstGeom prst="rect">
            <a:avLst/>
          </a:prstGeom>
          <a:noFill/>
          <a:ln>
            <a:noFill/>
          </a:ln>
          <a:effectLst/>
        </p:spPr>
        <p:txBody>
          <a:bodyPr wrap="square" rtlCol="0">
            <a:spAutoFit/>
          </a:bodyPr>
          <a:lstStyle/>
          <a:p>
            <a:pPr fontAlgn="auto">
              <a:spcBef>
                <a:spcPts val="0"/>
              </a:spcBef>
              <a:spcAft>
                <a:spcPts val="0"/>
              </a:spcAft>
              <a:defRPr/>
            </a:pPr>
            <a:r>
              <a:rPr lang="zh-CN" altLang="en-US"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晶澳概况</a:t>
            </a:r>
            <a:endParaRPr lang="zh-CN" altLang="en-US" sz="2400" b="1" kern="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2051" name="Picture 3" descr="E:\1-4技术交流\2016年\20160817\图片\图片1.png"/>
          <p:cNvPicPr>
            <a:picLocks noChangeAspect="1" noChangeArrowheads="1"/>
          </p:cNvPicPr>
          <p:nvPr/>
        </p:nvPicPr>
        <p:blipFill>
          <a:blip r:embed="rId3"/>
          <a:srcRect/>
          <a:stretch>
            <a:fillRect/>
          </a:stretch>
        </p:blipFill>
        <p:spPr bwMode="auto">
          <a:xfrm>
            <a:off x="296823" y="3100384"/>
            <a:ext cx="9358378" cy="4100516"/>
          </a:xfrm>
          <a:prstGeom prst="rect">
            <a:avLst/>
          </a:prstGeom>
          <a:noFill/>
        </p:spPr>
      </p:pic>
      <p:sp>
        <p:nvSpPr>
          <p:cNvPr id="73" name="TextBox 72"/>
          <p:cNvSpPr txBox="1"/>
          <p:nvPr/>
        </p:nvSpPr>
        <p:spPr>
          <a:xfrm>
            <a:off x="296823" y="1671624"/>
            <a:ext cx="4000528" cy="497957"/>
          </a:xfrm>
          <a:prstGeom prst="rect">
            <a:avLst/>
          </a:prstGeom>
          <a:noFill/>
        </p:spPr>
        <p:txBody>
          <a:bodyPr wrap="square" rtlCol="0">
            <a:spAutoFit/>
          </a:bodyPr>
          <a:lstStyle/>
          <a:p>
            <a:pPr>
              <a:lnSpc>
                <a:spcPct val="120000"/>
              </a:lnSpc>
            </a:pPr>
            <a:r>
              <a:rPr lang="en-US" altLang="zh-CN" sz="2400" b="1" dirty="0" smtClean="0">
                <a:solidFill>
                  <a:srgbClr val="002060"/>
                </a:solidFill>
                <a:latin typeface="微软雅黑" pitchFamily="34" charset="-122"/>
                <a:ea typeface="微软雅黑" pitchFamily="34" charset="-122"/>
              </a:rPr>
              <a:t>2015</a:t>
            </a:r>
            <a:r>
              <a:rPr lang="zh-CN" altLang="en-US" sz="2400" b="1" dirty="0" smtClean="0">
                <a:solidFill>
                  <a:srgbClr val="002060"/>
                </a:solidFill>
                <a:latin typeface="微软雅黑" pitchFamily="34" charset="-122"/>
                <a:ea typeface="微软雅黑" pitchFamily="34" charset="-122"/>
              </a:rPr>
              <a:t>年中国地区出货量第一</a:t>
            </a:r>
            <a:endParaRPr lang="zh-CN" altLang="en-US" sz="2400" b="1" dirty="0">
              <a:solidFill>
                <a:srgbClr val="002060"/>
              </a:solidFill>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cxnSp>
        <p:nvCxnSpPr>
          <p:cNvPr id="3" name="直接连接符 2"/>
          <p:cNvCxnSpPr/>
          <p:nvPr/>
        </p:nvCxnSpPr>
        <p:spPr>
          <a:xfrm>
            <a:off x="296823" y="1314434"/>
            <a:ext cx="11144328" cy="0"/>
          </a:xfrm>
          <a:prstGeom prst="line">
            <a:avLst/>
          </a:prstGeom>
          <a:ln w="79375">
            <a:solidFill>
              <a:schemeClr val="tx2"/>
            </a:solidFill>
          </a:ln>
          <a:effectLst>
            <a:outerShdw algn="t" blurRad="50800" dir="54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文本框 1"/>
          <p:cNvSpPr txBox="1"/>
          <p:nvPr/>
        </p:nvSpPr>
        <p:spPr>
          <a:xfrm>
            <a:off x="225385" y="742930"/>
            <a:ext cx="3286148" cy="461665"/>
          </a:xfrm>
          <a:prstGeom prst="rect">
            <a:avLst/>
          </a:prstGeom>
          <a:noFill/>
          <a:ln>
            <a:noFill/>
          </a:ln>
          <a:effectLst/>
        </p:spPr>
        <p:txBody>
          <a:bodyPr rtlCol="0" wrap="square">
            <a:spAutoFit/>
          </a:bodyPr>
          <a:lstStyle/>
          <a:p>
            <a:pPr fontAlgn="auto">
              <a:spcBef>
                <a:spcPts val="0"/>
              </a:spcBef>
              <a:spcAft>
                <a:spcPts val="0"/>
              </a:spcAft>
              <a:defRPr/>
            </a:pPr>
            <a:r>
              <a:rPr altLang="en-US" b="1" dirty="0" kern="0" lang="zh-CN" smtClean="0" sz="2400">
                <a:solidFill>
                  <a:schemeClr val="tx1">
                    <a:lumMod val="75000"/>
                    <a:lumOff val="25000"/>
                  </a:schemeClr>
                </a:solidFill>
                <a:latin charset="-122" panose="020B0503020204020204" pitchFamily="34" typeface="微软雅黑"/>
                <a:ea charset="-122" panose="020B0503020204020204" pitchFamily="34" typeface="微软雅黑"/>
                <a:cs charset="0" panose="020B0604020202020204" pitchFamily="34" typeface="Arial"/>
              </a:rPr>
              <a:t>晶澳概况</a:t>
            </a:r>
            <a:endParaRPr altLang="en-US" b="1" dirty="0" kern="0" lang="zh-CN" sz="2400">
              <a:solidFill>
                <a:schemeClr val="tx1">
                  <a:lumMod val="75000"/>
                  <a:lumOff val="25000"/>
                </a:schemeClr>
              </a:solidFill>
              <a:latin charset="-122" panose="020B0503020204020204" pitchFamily="34" typeface="微软雅黑"/>
              <a:ea charset="-122" panose="020B0503020204020204" pitchFamily="34" typeface="微软雅黑"/>
              <a:cs charset="0" panose="020B0604020202020204" pitchFamily="34" typeface="Arial"/>
            </a:endParaRPr>
          </a:p>
        </p:txBody>
      </p:sp>
      <p:sp>
        <p:nvSpPr>
          <p:cNvPr id="73" name="TextBox 72"/>
          <p:cNvSpPr txBox="1"/>
          <p:nvPr/>
        </p:nvSpPr>
        <p:spPr>
          <a:xfrm>
            <a:off x="296823" y="1385872"/>
            <a:ext cx="4000528" cy="497957"/>
          </a:xfrm>
          <a:prstGeom prst="rect">
            <a:avLst/>
          </a:prstGeom>
          <a:noFill/>
        </p:spPr>
        <p:txBody>
          <a:bodyPr rtlCol="0" wrap="square">
            <a:spAutoFit/>
          </a:bodyPr>
          <a:lstStyle/>
          <a:p>
            <a:pPr>
              <a:lnSpc>
                <a:spcPct val="120000"/>
              </a:lnSpc>
            </a:pPr>
            <a:r>
              <a:rPr altLang="en-US" b="1" dirty="0" lang="zh-CN" smtClean="0" sz="2400">
                <a:solidFill>
                  <a:srgbClr val="002060"/>
                </a:solidFill>
                <a:latin charset="-122" pitchFamily="34" typeface="微软雅黑"/>
                <a:ea charset="-122" pitchFamily="34" typeface="微软雅黑"/>
              </a:rPr>
              <a:t>稳健的财务状况</a:t>
            </a:r>
            <a:endParaRPr altLang="en-US" b="1" dirty="0" lang="zh-CN" sz="2400">
              <a:solidFill>
                <a:srgbClr val="002060"/>
              </a:solidFill>
              <a:latin charset="-122" pitchFamily="34" typeface="微软雅黑"/>
              <a:ea charset="-122" pitchFamily="34" typeface="微软雅黑"/>
            </a:endParaRPr>
          </a:p>
        </p:txBody>
      </p:sp>
      <p:sp>
        <p:nvSpPr>
          <p:cNvPr id="19" name="圆角矩形 18"/>
          <p:cNvSpPr/>
          <p:nvPr/>
        </p:nvSpPr>
        <p:spPr>
          <a:xfrm>
            <a:off x="890308" y="4683150"/>
            <a:ext cx="10443210" cy="2454275"/>
          </a:xfrm>
          <a:prstGeom prst="roundRect">
            <a:avLst/>
          </a:prstGeom>
          <a:noFill/>
          <a:ln algn="ctr" cap="flat" cmpd="sng" w="12700">
            <a:solidFill>
              <a:srgbClr val="000000"/>
            </a:solidFill>
            <a:prstDash val="sysDot"/>
            <a:round/>
            <a:headEnd len="med" type="none" w="med"/>
            <a:tailEnd len="med" type="none" w="med"/>
          </a:ln>
        </p:spPr>
        <p:txBody>
          <a:bodyPr anchor="t" anchorCtr="0" bIns="45720" compatLnSpc="1" lIns="91440" numCol="1" rIns="91440" tIns="45720" vert="horz" wrap="square"/>
          <a:lstStyle/>
          <a:p>
            <a:pPr algn="l" defTabSz="995045" eaLnBrk="1" fontAlgn="base" hangingPunct="1" indent="0" latinLnBrk="0" lvl="0" marL="0" marR="0" rtl="0">
              <a:lnSpc>
                <a:spcPct val="100000"/>
              </a:lnSpc>
              <a:spcBef>
                <a:spcPct val="0"/>
              </a:spcBef>
              <a:spcAft>
                <a:spcPct val="0"/>
              </a:spcAft>
              <a:buClrTx/>
              <a:buSzTx/>
              <a:buFontTx/>
              <a:buNone/>
              <a:tabLst/>
              <a:defRPr/>
            </a:pPr>
            <a:endParaRPr altLang="en-US" b="0" baseline="0" cap="none" i="0" kern="0" kumimoji="0" lang="zh-CN" noProof="0" normalizeH="0" smtClean="0" spc="0" strike="noStrike" sz="2000" u="none">
              <a:ln>
                <a:noFill/>
              </a:ln>
              <a:solidFill>
                <a:srgbClr val="000000"/>
              </a:solidFill>
              <a:effectLst/>
              <a:uLnTx/>
              <a:uFillTx/>
              <a:latin charset="0" typeface="Arial"/>
              <a:ea charset="-122" pitchFamily="2" typeface="宋体"/>
            </a:endParaRPr>
          </a:p>
        </p:txBody>
      </p:sp>
      <p:sp>
        <p:nvSpPr>
          <p:cNvPr id="20" name="圆角矩形 19"/>
          <p:cNvSpPr/>
          <p:nvPr/>
        </p:nvSpPr>
        <p:spPr>
          <a:xfrm>
            <a:off x="749338" y="2006311"/>
            <a:ext cx="10620375" cy="2506345"/>
          </a:xfrm>
          <a:prstGeom prst="roundRect">
            <a:avLst/>
          </a:prstGeom>
          <a:solidFill>
            <a:srgbClr val="FFFFFF"/>
          </a:solidFill>
          <a:ln algn="ctr" cap="flat" cmpd="sng" w="12700">
            <a:solidFill>
              <a:srgbClr val="000000"/>
            </a:solidFill>
            <a:prstDash val="sysDot"/>
            <a:round/>
            <a:headEnd len="med" type="none" w="med"/>
            <a:tailEnd len="med" type="none" w="med"/>
          </a:ln>
        </p:spPr>
        <p:txBody>
          <a:bodyPr anchor="t" anchorCtr="0" bIns="45720" compatLnSpc="1" lIns="91440" numCol="1" rIns="91440" tIns="45720" vert="horz" wrap="square"/>
          <a:lstStyle/>
          <a:p>
            <a:pPr algn="l" defTabSz="995045" eaLnBrk="1" fontAlgn="base" hangingPunct="1" indent="0" latinLnBrk="0" lvl="0" marL="0" marR="0" rtl="0">
              <a:lnSpc>
                <a:spcPct val="100000"/>
              </a:lnSpc>
              <a:spcBef>
                <a:spcPct val="0"/>
              </a:spcBef>
              <a:spcAft>
                <a:spcPct val="0"/>
              </a:spcAft>
              <a:buClrTx/>
              <a:buSzTx/>
              <a:buFontTx/>
              <a:buNone/>
              <a:tabLst/>
              <a:defRPr/>
            </a:pPr>
            <a:endParaRPr altLang="en-US" b="0" baseline="0" cap="none" i="0" kern="0" kumimoji="0" lang="zh-CN" noProof="0" normalizeH="0" smtClean="0" spc="0" strike="noStrike" sz="2000" u="none">
              <a:ln>
                <a:noFill/>
              </a:ln>
              <a:solidFill>
                <a:srgbClr val="000000"/>
              </a:solidFill>
              <a:effectLst/>
              <a:uLnTx/>
              <a:uFillTx/>
              <a:latin charset="0" typeface="Arial"/>
              <a:ea charset="-122" pitchFamily="2" typeface="宋体"/>
            </a:endParaRPr>
          </a:p>
        </p:txBody>
      </p:sp>
      <p:pic>
        <p:nvPicPr>
          <p:cNvPr descr="7WOP)XOFSF83)}LYS(]QCSS" id="21" name="图片 20"/>
          <p:cNvPicPr>
            <a:picLocks noChangeAspect="1"/>
          </p:cNvPicPr>
          <p:nvPr/>
        </p:nvPicPr>
        <p:blipFill>
          <a:blip r:embed="rId2">
            <a:clrChange>
              <a:clrFrom>
                <a:srgbClr val="FFFFFF">
                  <a:alpha val="100000"/>
                </a:srgbClr>
              </a:clrFrom>
              <a:clrTo>
                <a:srgbClr val="FFFFFF">
                  <a:alpha val="100000"/>
                  <a:alpha val="0"/>
                </a:srgbClr>
              </a:clrTo>
            </a:clrChange>
          </a:blip>
          <a:srcRect b="132"/>
          <a:stretch>
            <a:fillRect/>
          </a:stretch>
        </p:blipFill>
        <p:spPr>
          <a:xfrm>
            <a:off x="2375573" y="2003771"/>
            <a:ext cx="8229600" cy="2630805"/>
          </a:xfrm>
          <a:prstGeom prst="rect">
            <a:avLst/>
          </a:prstGeom>
        </p:spPr>
      </p:pic>
      <p:pic>
        <p:nvPicPr>
          <p:cNvPr descr="5FZQL]7RXM0$5AIOWYSX6@Y" id="22" name="图片 21"/>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2474633" y="4683150"/>
            <a:ext cx="7466330" cy="2489200"/>
          </a:xfrm>
          <a:prstGeom prst="rect">
            <a:avLst/>
          </a:prstGeom>
        </p:spPr>
      </p:pic>
      <p:sp>
        <p:nvSpPr>
          <p:cNvPr id="23" name="Freeform 5"/>
          <p:cNvSpPr/>
          <p:nvPr/>
        </p:nvSpPr>
        <p:spPr>
          <a:xfrm rot="10800000">
            <a:off x="639483" y="2397471"/>
            <a:ext cx="101600" cy="893763"/>
          </a:xfrm>
          <a:custGeom>
            <a:avLst/>
            <a:gdLst/>
            <a:ahLst/>
            <a:cxnLst>
              <a:cxn ang="0">
                <a:pos x="102104" y="81692"/>
              </a:cxn>
              <a:cxn ang="0">
                <a:pos x="0" y="0"/>
              </a:cxn>
              <a:cxn ang="0">
                <a:pos x="0" y="812281"/>
              </a:cxn>
              <a:cxn ang="0">
                <a:pos x="102104" y="893973"/>
              </a:cxn>
              <a:cxn ang="0">
                <a:pos x="102104" y="81692"/>
              </a:cxn>
            </a:cxnLst>
            <a:rect b="0" l="0" r="0" t="0"/>
            <a:pathLst>
              <a:path h="963" w="110">
                <a:moveTo>
                  <a:pt x="110" y="88"/>
                </a:moveTo>
                <a:lnTo>
                  <a:pt x="0" y="0"/>
                </a:lnTo>
                <a:lnTo>
                  <a:pt x="0" y="875"/>
                </a:lnTo>
                <a:lnTo>
                  <a:pt x="110" y="963"/>
                </a:lnTo>
                <a:lnTo>
                  <a:pt x="110" y="88"/>
                </a:lnTo>
                <a:close/>
              </a:path>
            </a:pathLst>
          </a:custGeom>
          <a:solidFill>
            <a:srgbClr val="002F2F">
              <a:alpha val="100000"/>
            </a:srgbClr>
          </a:solidFill>
          <a:ln w="9525">
            <a:noFill/>
          </a:ln>
        </p:spPr>
        <p:txBody>
          <a:bodyPr/>
          <a:lstStyle/>
          <a:p>
            <a:pPr defTabSz="914400" eaLnBrk="1" fontAlgn="auto" hangingPunct="1" indent="0" latinLnBrk="0" lvl="0" marL="0" marR="0">
              <a:lnSpc>
                <a:spcPct val="100000"/>
              </a:lnSpc>
              <a:spcBef>
                <a:spcPts val="0"/>
              </a:spcBef>
              <a:spcAft>
                <a:spcPts val="0"/>
              </a:spcAft>
              <a:buClrTx/>
              <a:buSzTx/>
              <a:buFontTx/>
              <a:buNone/>
              <a:tabLst/>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24" name="Freeform 8"/>
          <p:cNvSpPr/>
          <p:nvPr/>
        </p:nvSpPr>
        <p:spPr>
          <a:xfrm rot="10800000">
            <a:off x="1145896" y="1895821"/>
            <a:ext cx="904875" cy="107950"/>
          </a:xfrm>
          <a:custGeom>
            <a:avLst/>
            <a:gdLst/>
            <a:ahLst/>
            <a:cxnLst>
              <a:cxn ang="0">
                <a:pos x="82687" y="108937"/>
              </a:cxn>
              <a:cxn ang="0">
                <a:pos x="0" y="0"/>
              </a:cxn>
              <a:cxn ang="0">
                <a:pos x="821231" y="0"/>
              </a:cxn>
              <a:cxn ang="0">
                <a:pos x="904857" y="108937"/>
              </a:cxn>
              <a:cxn ang="0">
                <a:pos x="82687" y="108937"/>
              </a:cxn>
            </a:cxnLst>
            <a:rect b="0" l="0" r="0" t="0"/>
            <a:pathLst>
              <a:path h="118" w="963">
                <a:moveTo>
                  <a:pt x="88" y="118"/>
                </a:moveTo>
                <a:lnTo>
                  <a:pt x="0" y="0"/>
                </a:lnTo>
                <a:lnTo>
                  <a:pt x="874" y="0"/>
                </a:lnTo>
                <a:lnTo>
                  <a:pt x="963" y="118"/>
                </a:lnTo>
                <a:lnTo>
                  <a:pt x="88" y="118"/>
                </a:lnTo>
                <a:close/>
              </a:path>
            </a:pathLst>
          </a:custGeom>
          <a:solidFill>
            <a:srgbClr val="002F2F">
              <a:alpha val="100000"/>
            </a:srgbClr>
          </a:solidFill>
          <a:ln w="9525">
            <a:noFill/>
          </a:ln>
        </p:spPr>
        <p:txBody>
          <a:bodyPr/>
          <a:lstStyle/>
          <a:p>
            <a:pPr defTabSz="914400" eaLnBrk="1" fontAlgn="auto" hangingPunct="1" indent="0" latinLnBrk="0" lvl="0" marL="0" marR="0">
              <a:lnSpc>
                <a:spcPct val="100000"/>
              </a:lnSpc>
              <a:spcBef>
                <a:spcPts val="0"/>
              </a:spcBef>
              <a:spcAft>
                <a:spcPts val="0"/>
              </a:spcAft>
              <a:buClrTx/>
              <a:buSzTx/>
              <a:buFontTx/>
              <a:buNone/>
              <a:tabLst/>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25" name="Freeform 9"/>
          <p:cNvSpPr/>
          <p:nvPr/>
        </p:nvSpPr>
        <p:spPr>
          <a:xfrm rot="10800000">
            <a:off x="639483" y="1895821"/>
            <a:ext cx="1328738" cy="1314450"/>
          </a:xfrm>
          <a:custGeom>
            <a:avLst/>
            <a:gdLst/>
            <a:ahLst/>
            <a:cxnLst>
              <a:cxn ang="0">
                <a:pos x="1329120" y="0"/>
              </a:cxn>
              <a:cxn ang="0">
                <a:pos x="0" y="1314156"/>
              </a:cxn>
              <a:cxn ang="0">
                <a:pos x="812501" y="1314156"/>
              </a:cxn>
              <a:cxn ang="0">
                <a:pos x="1329120" y="804282"/>
              </a:cxn>
              <a:cxn ang="0">
                <a:pos x="1329120" y="0"/>
              </a:cxn>
            </a:cxnLst>
            <a:rect b="0" l="0" r="0" t="0"/>
            <a:pathLst>
              <a:path h="1415" w="1415">
                <a:moveTo>
                  <a:pt x="1415" y="0"/>
                </a:moveTo>
                <a:lnTo>
                  <a:pt x="0" y="1415"/>
                </a:lnTo>
                <a:lnTo>
                  <a:pt x="865" y="1415"/>
                </a:lnTo>
                <a:lnTo>
                  <a:pt x="1415" y="866"/>
                </a:lnTo>
                <a:lnTo>
                  <a:pt x="1415" y="0"/>
                </a:lnTo>
                <a:close/>
              </a:path>
            </a:pathLst>
          </a:custGeom>
          <a:solidFill>
            <a:srgbClr val="41A0DA"/>
          </a:solidFill>
          <a:ln w="9525">
            <a:noFill/>
          </a:ln>
        </p:spPr>
        <p:txBody>
          <a:bodyPr/>
          <a:lstStyle/>
          <a:p>
            <a:pPr defTabSz="914400" eaLnBrk="1" fontAlgn="auto" hangingPunct="1" indent="0" latinLnBrk="0" lvl="0" marL="0" marR="0">
              <a:lnSpc>
                <a:spcPct val="100000"/>
              </a:lnSpc>
              <a:spcBef>
                <a:spcPts val="0"/>
              </a:spcBef>
              <a:spcAft>
                <a:spcPts val="0"/>
              </a:spcAft>
              <a:buClrTx/>
              <a:buSzTx/>
              <a:buFontTx/>
              <a:buNone/>
              <a:tabLst/>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26" name="TextBox 14"/>
          <p:cNvSpPr txBox="1"/>
          <p:nvPr/>
        </p:nvSpPr>
        <p:spPr>
          <a:xfrm rot="18962706">
            <a:off x="458986" y="2220747"/>
            <a:ext cx="1325880" cy="384810"/>
          </a:xfrm>
          <a:prstGeom prst="rect">
            <a:avLst/>
          </a:prstGeom>
          <a:noFill/>
          <a:ln w="9525">
            <a:noFill/>
            <a:miter/>
          </a:ln>
        </p:spPr>
        <p:txBody>
          <a:bodyPr wrap="none">
            <a:spAutoFit/>
          </a:bodyPr>
          <a:lstStyle/>
          <a:p>
            <a:pPr eaLnBrk="1" hangingPunct="1" lvl="0"/>
            <a:r>
              <a:rPr altLang="en-US" b="1" dirty="0" lang="zh-CN">
                <a:solidFill>
                  <a:srgbClr val="F8F8F8"/>
                </a:solidFill>
                <a:latin charset="-122" pitchFamily="34" typeface="微软雅黑"/>
                <a:ea charset="-122" pitchFamily="34" typeface="微软雅黑"/>
              </a:rPr>
              <a:t>资产负债率</a:t>
            </a:r>
          </a:p>
        </p:txBody>
      </p:sp>
      <p:sp>
        <p:nvSpPr>
          <p:cNvPr id="27" name="Freeform 5"/>
          <p:cNvSpPr/>
          <p:nvPr/>
        </p:nvSpPr>
        <p:spPr>
          <a:xfrm rot="10800000">
            <a:off x="784263" y="5069865"/>
            <a:ext cx="101600" cy="893763"/>
          </a:xfrm>
          <a:custGeom>
            <a:avLst/>
            <a:gdLst/>
            <a:ahLst/>
            <a:cxnLst>
              <a:cxn ang="0">
                <a:pos x="102104" y="81692"/>
              </a:cxn>
              <a:cxn ang="0">
                <a:pos x="0" y="0"/>
              </a:cxn>
              <a:cxn ang="0">
                <a:pos x="0" y="812281"/>
              </a:cxn>
              <a:cxn ang="0">
                <a:pos x="102104" y="893973"/>
              </a:cxn>
              <a:cxn ang="0">
                <a:pos x="102104" y="81692"/>
              </a:cxn>
            </a:cxnLst>
            <a:rect b="0" l="0" r="0" t="0"/>
            <a:pathLst>
              <a:path h="963" w="110">
                <a:moveTo>
                  <a:pt x="110" y="88"/>
                </a:moveTo>
                <a:lnTo>
                  <a:pt x="0" y="0"/>
                </a:lnTo>
                <a:lnTo>
                  <a:pt x="0" y="875"/>
                </a:lnTo>
                <a:lnTo>
                  <a:pt x="110" y="963"/>
                </a:lnTo>
                <a:lnTo>
                  <a:pt x="110" y="88"/>
                </a:lnTo>
                <a:close/>
              </a:path>
            </a:pathLst>
          </a:custGeom>
          <a:solidFill>
            <a:srgbClr val="556603">
              <a:alpha val="100000"/>
            </a:srgbClr>
          </a:solidFill>
          <a:ln w="9525">
            <a:noFill/>
          </a:ln>
        </p:spPr>
        <p:txBody>
          <a:bodyPr/>
          <a:lstStyle/>
          <a:p>
            <a:pPr defTabSz="914400" eaLnBrk="1" fontAlgn="auto" hangingPunct="1" indent="0" latinLnBrk="0" lvl="0" marL="0" marR="0">
              <a:lnSpc>
                <a:spcPct val="100000"/>
              </a:lnSpc>
              <a:spcBef>
                <a:spcPts val="0"/>
              </a:spcBef>
              <a:spcAft>
                <a:spcPts val="0"/>
              </a:spcAft>
              <a:buClrTx/>
              <a:buSzTx/>
              <a:buFontTx/>
              <a:buNone/>
              <a:tabLst/>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28" name="Freeform 8"/>
          <p:cNvSpPr/>
          <p:nvPr/>
        </p:nvSpPr>
        <p:spPr>
          <a:xfrm rot="10800000">
            <a:off x="1208761" y="4568215"/>
            <a:ext cx="904875" cy="107950"/>
          </a:xfrm>
          <a:custGeom>
            <a:avLst/>
            <a:gdLst/>
            <a:ahLst/>
            <a:cxnLst>
              <a:cxn ang="0">
                <a:pos x="82687" y="108937"/>
              </a:cxn>
              <a:cxn ang="0">
                <a:pos x="0" y="0"/>
              </a:cxn>
              <a:cxn ang="0">
                <a:pos x="821231" y="0"/>
              </a:cxn>
              <a:cxn ang="0">
                <a:pos x="904857" y="108937"/>
              </a:cxn>
              <a:cxn ang="0">
                <a:pos x="82687" y="108937"/>
              </a:cxn>
            </a:cxnLst>
            <a:rect b="0" l="0" r="0" t="0"/>
            <a:pathLst>
              <a:path h="118" w="963">
                <a:moveTo>
                  <a:pt x="88" y="118"/>
                </a:moveTo>
                <a:lnTo>
                  <a:pt x="0" y="0"/>
                </a:lnTo>
                <a:lnTo>
                  <a:pt x="874" y="0"/>
                </a:lnTo>
                <a:lnTo>
                  <a:pt x="963" y="118"/>
                </a:lnTo>
                <a:lnTo>
                  <a:pt x="88" y="118"/>
                </a:lnTo>
                <a:close/>
              </a:path>
            </a:pathLst>
          </a:custGeom>
          <a:solidFill>
            <a:srgbClr val="556603">
              <a:alpha val="100000"/>
            </a:srgbClr>
          </a:solidFill>
          <a:ln w="9525">
            <a:noFill/>
          </a:ln>
        </p:spPr>
        <p:txBody>
          <a:bodyPr/>
          <a:lstStyle/>
          <a:p>
            <a:pPr defTabSz="914400" eaLnBrk="1" fontAlgn="auto" hangingPunct="1" indent="0" latinLnBrk="0" lvl="0" marL="0" marR="0">
              <a:lnSpc>
                <a:spcPct val="100000"/>
              </a:lnSpc>
              <a:spcBef>
                <a:spcPts val="0"/>
              </a:spcBef>
              <a:spcAft>
                <a:spcPts val="0"/>
              </a:spcAft>
              <a:buClrTx/>
              <a:buSzTx/>
              <a:buFontTx/>
              <a:buNone/>
              <a:tabLst/>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29" name="Freeform 9"/>
          <p:cNvSpPr/>
          <p:nvPr/>
        </p:nvSpPr>
        <p:spPr>
          <a:xfrm rot="10800000">
            <a:off x="784263" y="4568215"/>
            <a:ext cx="1328738" cy="1314450"/>
          </a:xfrm>
          <a:custGeom>
            <a:avLst/>
            <a:gdLst/>
            <a:ahLst/>
            <a:cxnLst>
              <a:cxn ang="0">
                <a:pos x="1329120" y="0"/>
              </a:cxn>
              <a:cxn ang="0">
                <a:pos x="0" y="1314156"/>
              </a:cxn>
              <a:cxn ang="0">
                <a:pos x="812501" y="1314156"/>
              </a:cxn>
              <a:cxn ang="0">
                <a:pos x="1329120" y="804282"/>
              </a:cxn>
              <a:cxn ang="0">
                <a:pos x="1329120" y="0"/>
              </a:cxn>
            </a:cxnLst>
            <a:rect b="0" l="0" r="0" t="0"/>
            <a:pathLst>
              <a:path h="1415" w="1415">
                <a:moveTo>
                  <a:pt x="1415" y="0"/>
                </a:moveTo>
                <a:lnTo>
                  <a:pt x="0" y="1415"/>
                </a:lnTo>
                <a:lnTo>
                  <a:pt x="865" y="1415"/>
                </a:lnTo>
                <a:lnTo>
                  <a:pt x="1415" y="866"/>
                </a:lnTo>
                <a:lnTo>
                  <a:pt x="1415" y="0"/>
                </a:lnTo>
                <a:close/>
              </a:path>
            </a:pathLst>
          </a:custGeom>
          <a:solidFill>
            <a:srgbClr val="333399">
              <a:lumMod val="75000"/>
            </a:srgbClr>
          </a:solidFill>
          <a:ln w="9525">
            <a:noFill/>
          </a:ln>
        </p:spPr>
        <p:txBody>
          <a:bodyPr/>
          <a:lstStyle/>
          <a:p>
            <a:pPr defTabSz="914400" eaLnBrk="1" fontAlgn="auto" hangingPunct="1" indent="0" latinLnBrk="0" lvl="0" marL="0" marR="0">
              <a:lnSpc>
                <a:spcPct val="100000"/>
              </a:lnSpc>
              <a:spcBef>
                <a:spcPts val="0"/>
              </a:spcBef>
              <a:spcAft>
                <a:spcPts val="0"/>
              </a:spcAft>
              <a:buClrTx/>
              <a:buSzTx/>
              <a:buFontTx/>
              <a:buNone/>
              <a:tabLst/>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30" name="TextBox 18"/>
          <p:cNvSpPr txBox="1"/>
          <p:nvPr/>
        </p:nvSpPr>
        <p:spPr>
          <a:xfrm rot="18962706">
            <a:off x="651548" y="4825073"/>
            <a:ext cx="1198880" cy="417830"/>
          </a:xfrm>
          <a:prstGeom prst="rect">
            <a:avLst/>
          </a:prstGeom>
          <a:noFill/>
          <a:ln w="9525">
            <a:noFill/>
            <a:miter/>
          </a:ln>
        </p:spPr>
        <p:txBody>
          <a:bodyPr wrap="none">
            <a:spAutoFit/>
          </a:bodyPr>
          <a:lstStyle/>
          <a:p>
            <a:pPr eaLnBrk="1" hangingPunct="1" lvl="0"/>
            <a:r>
              <a:rPr altLang="en-US" b="1" dirty="0" lang="zh-CN" sz="2000">
                <a:solidFill>
                  <a:srgbClr val="F8F8F8"/>
                </a:solidFill>
                <a:latin charset="-122" pitchFamily="34" typeface="微软雅黑"/>
                <a:ea charset="-122" pitchFamily="34" typeface="微软雅黑"/>
              </a:rPr>
              <a:t>流动比率</a:t>
            </a:r>
          </a:p>
        </p:txBody>
      </p:sp>
    </p:spTree>
  </p:cSld>
  <p:clrMapOvr>
    <a:masterClrMapping/>
  </p:clrMapOvr>
  <p:transition>
    <p:fade/>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afterEffect" presetClass="entr" presetID="22" presetSubtype="4">
                                  <p:stCondLst>
                                    <p:cond delay="0"/>
                                  </p:stCondLst>
                                  <p:childTnLst>
                                    <p:set>
                                      <p:cBhvr>
                                        <p:cTn dur="1" fill="hold" id="6">
                                          <p:stCondLst>
                                            <p:cond delay="0"/>
                                          </p:stCondLst>
                                        </p:cTn>
                                        <p:tgtEl>
                                          <p:spTgt spid="24"/>
                                        </p:tgtEl>
                                        <p:attrNameLst>
                                          <p:attrName>style.visibility</p:attrName>
                                        </p:attrNameLst>
                                      </p:cBhvr>
                                      <p:to>
                                        <p:strVal val="visible"/>
                                      </p:to>
                                    </p:set>
                                    <p:animEffect filter="wipe(down)" transition="in">
                                      <p:cBhvr>
                                        <p:cTn dur="300" id="7"/>
                                        <p:tgtEl>
                                          <p:spTgt spid="24"/>
                                        </p:tgtEl>
                                      </p:cBhvr>
                                    </p:animEffect>
                                  </p:childTnLst>
                                </p:cTn>
                              </p:par>
                            </p:childTnLst>
                          </p:cTn>
                        </p:par>
                        <p:par>
                          <p:cTn fill="hold" id="8">
                            <p:stCondLst>
                              <p:cond delay="300"/>
                            </p:stCondLst>
                            <p:childTnLst>
                              <p:par>
                                <p:cTn fill="hold" id="9" nodeType="afterEffect" presetClass="entr" presetID="22" presetSubtype="1">
                                  <p:stCondLst>
                                    <p:cond delay="0"/>
                                  </p:stCondLst>
                                  <p:childTnLst>
                                    <p:set>
                                      <p:cBhvr>
                                        <p:cTn dur="1" fill="hold" id="10">
                                          <p:stCondLst>
                                            <p:cond delay="0"/>
                                          </p:stCondLst>
                                        </p:cTn>
                                        <p:tgtEl>
                                          <p:spTgt spid="25"/>
                                        </p:tgtEl>
                                        <p:attrNameLst>
                                          <p:attrName>style.visibility</p:attrName>
                                        </p:attrNameLst>
                                      </p:cBhvr>
                                      <p:to>
                                        <p:strVal val="visible"/>
                                      </p:to>
                                    </p:set>
                                    <p:animEffect filter="wipe(up)" transition="in">
                                      <p:cBhvr>
                                        <p:cTn dur="500" id="11"/>
                                        <p:tgtEl>
                                          <p:spTgt spid="25"/>
                                        </p:tgtEl>
                                      </p:cBhvr>
                                    </p:animEffect>
                                  </p:childTnLst>
                                </p:cTn>
                              </p:par>
                            </p:childTnLst>
                          </p:cTn>
                        </p:par>
                        <p:par>
                          <p:cTn fill="hold" id="12">
                            <p:stCondLst>
                              <p:cond delay="800"/>
                            </p:stCondLst>
                            <p:childTnLst>
                              <p:par>
                                <p:cTn fill="hold" id="13" nodeType="afterEffect" presetClass="entr" presetID="22" presetSubtype="8">
                                  <p:stCondLst>
                                    <p:cond delay="0"/>
                                  </p:stCondLst>
                                  <p:childTnLst>
                                    <p:set>
                                      <p:cBhvr>
                                        <p:cTn dur="1" fill="hold" id="14">
                                          <p:stCondLst>
                                            <p:cond delay="0"/>
                                          </p:stCondLst>
                                        </p:cTn>
                                        <p:tgtEl>
                                          <p:spTgt spid="23"/>
                                        </p:tgtEl>
                                        <p:attrNameLst>
                                          <p:attrName>style.visibility</p:attrName>
                                        </p:attrNameLst>
                                      </p:cBhvr>
                                      <p:to>
                                        <p:strVal val="visible"/>
                                      </p:to>
                                    </p:set>
                                    <p:animEffect filter="wipe(left)" transition="in">
                                      <p:cBhvr>
                                        <p:cTn dur="300" id="15"/>
                                        <p:tgtEl>
                                          <p:spTgt spid="23"/>
                                        </p:tgtEl>
                                      </p:cBhvr>
                                    </p:animEffect>
                                  </p:childTnLst>
                                </p:cTn>
                              </p:par>
                            </p:childTnLst>
                          </p:cTn>
                        </p:par>
                        <p:par>
                          <p:cTn fill="hold" id="16">
                            <p:stCondLst>
                              <p:cond delay="1100"/>
                            </p:stCondLst>
                            <p:childTnLst>
                              <p:par>
                                <p:cTn fill="hold" grpId="0" id="17" nodeType="afterEffect" presetClass="entr" presetID="31" presetSubtype="0">
                                  <p:stCondLst>
                                    <p:cond delay="0"/>
                                  </p:stCondLst>
                                  <p:childTnLst>
                                    <p:set>
                                      <p:cBhvr>
                                        <p:cTn dur="1" fill="hold" id="18">
                                          <p:stCondLst>
                                            <p:cond delay="0"/>
                                          </p:stCondLst>
                                        </p:cTn>
                                        <p:tgtEl>
                                          <p:spTgt spid="26"/>
                                        </p:tgtEl>
                                        <p:attrNameLst>
                                          <p:attrName>style.visibility</p:attrName>
                                        </p:attrNameLst>
                                      </p:cBhvr>
                                      <p:to>
                                        <p:strVal val="visible"/>
                                      </p:to>
                                    </p:set>
                                    <p:anim calcmode="lin" valueType="num">
                                      <p:cBhvr>
                                        <p:cTn dur="300" fill="hold" id="19"/>
                                        <p:tgtEl>
                                          <p:spTgt spid="26"/>
                                        </p:tgtEl>
                                        <p:attrNameLst>
                                          <p:attrName>ppt_w</p:attrName>
                                        </p:attrNameLst>
                                      </p:cBhvr>
                                      <p:tavLst>
                                        <p:tav tm="0">
                                          <p:val>
                                            <p:fltVal val="0"/>
                                          </p:val>
                                        </p:tav>
                                        <p:tav tm="100000">
                                          <p:val>
                                            <p:strVal val="#ppt_w"/>
                                          </p:val>
                                        </p:tav>
                                      </p:tavLst>
                                    </p:anim>
                                    <p:anim calcmode="lin" valueType="num">
                                      <p:cBhvr>
                                        <p:cTn dur="300" fill="hold" id="20"/>
                                        <p:tgtEl>
                                          <p:spTgt spid="26"/>
                                        </p:tgtEl>
                                        <p:attrNameLst>
                                          <p:attrName>ppt_h</p:attrName>
                                        </p:attrNameLst>
                                      </p:cBhvr>
                                      <p:tavLst>
                                        <p:tav tm="0">
                                          <p:val>
                                            <p:fltVal val="0"/>
                                          </p:val>
                                        </p:tav>
                                        <p:tav tm="100000">
                                          <p:val>
                                            <p:strVal val="#ppt_h"/>
                                          </p:val>
                                        </p:tav>
                                      </p:tavLst>
                                    </p:anim>
                                    <p:anim calcmode="lin" valueType="num">
                                      <p:cBhvr>
                                        <p:cTn dur="300" fill="hold" id="21"/>
                                        <p:tgtEl>
                                          <p:spTgt spid="26"/>
                                        </p:tgtEl>
                                        <p:attrNameLst>
                                          <p:attrName>style.rotation</p:attrName>
                                        </p:attrNameLst>
                                      </p:cBhvr>
                                      <p:tavLst>
                                        <p:tav tm="0">
                                          <p:val>
                                            <p:fltVal val="90"/>
                                          </p:val>
                                        </p:tav>
                                        <p:tav tm="100000">
                                          <p:val>
                                            <p:fltVal val="0"/>
                                          </p:val>
                                        </p:tav>
                                      </p:tavLst>
                                    </p:anim>
                                    <p:animEffect filter="fade" transition="in">
                                      <p:cBhvr>
                                        <p:cTn dur="300" id="22"/>
                                        <p:tgtEl>
                                          <p:spTgt spid="26"/>
                                        </p:tgtEl>
                                      </p:cBhvr>
                                    </p:animEffect>
                                  </p:childTnLst>
                                </p:cTn>
                              </p:par>
                            </p:childTnLst>
                          </p:cTn>
                        </p:par>
                        <p:par>
                          <p:cTn fill="hold" id="23">
                            <p:stCondLst>
                              <p:cond delay="1400"/>
                            </p:stCondLst>
                            <p:childTnLst>
                              <p:par>
                                <p:cTn fill="hold" id="24" nodeType="afterEffect" presetClass="entr" presetID="22" presetSubtype="4">
                                  <p:stCondLst>
                                    <p:cond delay="0"/>
                                  </p:stCondLst>
                                  <p:childTnLst>
                                    <p:set>
                                      <p:cBhvr>
                                        <p:cTn dur="1" fill="hold" id="25">
                                          <p:stCondLst>
                                            <p:cond delay="0"/>
                                          </p:stCondLst>
                                        </p:cTn>
                                        <p:tgtEl>
                                          <p:spTgt spid="28"/>
                                        </p:tgtEl>
                                        <p:attrNameLst>
                                          <p:attrName>style.visibility</p:attrName>
                                        </p:attrNameLst>
                                      </p:cBhvr>
                                      <p:to>
                                        <p:strVal val="visible"/>
                                      </p:to>
                                    </p:set>
                                    <p:animEffect filter="wipe(down)" transition="in">
                                      <p:cBhvr>
                                        <p:cTn dur="300" id="26"/>
                                        <p:tgtEl>
                                          <p:spTgt spid="28"/>
                                        </p:tgtEl>
                                      </p:cBhvr>
                                    </p:animEffect>
                                  </p:childTnLst>
                                </p:cTn>
                              </p:par>
                            </p:childTnLst>
                          </p:cTn>
                        </p:par>
                        <p:par>
                          <p:cTn fill="hold" id="27">
                            <p:stCondLst>
                              <p:cond delay="1700"/>
                            </p:stCondLst>
                            <p:childTnLst>
                              <p:par>
                                <p:cTn fill="hold" id="28" nodeType="afterEffect" presetClass="entr" presetID="22" presetSubtype="1">
                                  <p:stCondLst>
                                    <p:cond delay="0"/>
                                  </p:stCondLst>
                                  <p:childTnLst>
                                    <p:set>
                                      <p:cBhvr>
                                        <p:cTn dur="1" fill="hold" id="29">
                                          <p:stCondLst>
                                            <p:cond delay="0"/>
                                          </p:stCondLst>
                                        </p:cTn>
                                        <p:tgtEl>
                                          <p:spTgt spid="29"/>
                                        </p:tgtEl>
                                        <p:attrNameLst>
                                          <p:attrName>style.visibility</p:attrName>
                                        </p:attrNameLst>
                                      </p:cBhvr>
                                      <p:to>
                                        <p:strVal val="visible"/>
                                      </p:to>
                                    </p:set>
                                    <p:animEffect filter="wipe(up)" transition="in">
                                      <p:cBhvr>
                                        <p:cTn dur="500" id="30"/>
                                        <p:tgtEl>
                                          <p:spTgt spid="29"/>
                                        </p:tgtEl>
                                      </p:cBhvr>
                                    </p:animEffect>
                                  </p:childTnLst>
                                </p:cTn>
                              </p:par>
                            </p:childTnLst>
                          </p:cTn>
                        </p:par>
                        <p:par>
                          <p:cTn fill="hold" id="31">
                            <p:stCondLst>
                              <p:cond delay="2200"/>
                            </p:stCondLst>
                            <p:childTnLst>
                              <p:par>
                                <p:cTn fill="hold" id="32" nodeType="afterEffect" presetClass="entr" presetID="22" presetSubtype="8">
                                  <p:stCondLst>
                                    <p:cond delay="0"/>
                                  </p:stCondLst>
                                  <p:childTnLst>
                                    <p:set>
                                      <p:cBhvr>
                                        <p:cTn dur="1" fill="hold" id="33">
                                          <p:stCondLst>
                                            <p:cond delay="0"/>
                                          </p:stCondLst>
                                        </p:cTn>
                                        <p:tgtEl>
                                          <p:spTgt spid="27"/>
                                        </p:tgtEl>
                                        <p:attrNameLst>
                                          <p:attrName>style.visibility</p:attrName>
                                        </p:attrNameLst>
                                      </p:cBhvr>
                                      <p:to>
                                        <p:strVal val="visible"/>
                                      </p:to>
                                    </p:set>
                                    <p:animEffect filter="wipe(left)" transition="in">
                                      <p:cBhvr>
                                        <p:cTn dur="300" id="34"/>
                                        <p:tgtEl>
                                          <p:spTgt spid="27"/>
                                        </p:tgtEl>
                                      </p:cBhvr>
                                    </p:animEffect>
                                  </p:childTnLst>
                                </p:cTn>
                              </p:par>
                            </p:childTnLst>
                          </p:cTn>
                        </p:par>
                        <p:par>
                          <p:cTn fill="hold" id="35">
                            <p:stCondLst>
                              <p:cond delay="2500"/>
                            </p:stCondLst>
                            <p:childTnLst>
                              <p:par>
                                <p:cTn fill="hold" grpId="0" id="36" nodeType="afterEffect" presetClass="entr" presetID="31" presetSubtype="0">
                                  <p:stCondLst>
                                    <p:cond delay="0"/>
                                  </p:stCondLst>
                                  <p:childTnLst>
                                    <p:set>
                                      <p:cBhvr>
                                        <p:cTn dur="1" fill="hold" id="37">
                                          <p:stCondLst>
                                            <p:cond delay="0"/>
                                          </p:stCondLst>
                                        </p:cTn>
                                        <p:tgtEl>
                                          <p:spTgt spid="30"/>
                                        </p:tgtEl>
                                        <p:attrNameLst>
                                          <p:attrName>style.visibility</p:attrName>
                                        </p:attrNameLst>
                                      </p:cBhvr>
                                      <p:to>
                                        <p:strVal val="visible"/>
                                      </p:to>
                                    </p:set>
                                    <p:anim calcmode="lin" valueType="num">
                                      <p:cBhvr>
                                        <p:cTn dur="300" fill="hold" id="38"/>
                                        <p:tgtEl>
                                          <p:spTgt spid="30"/>
                                        </p:tgtEl>
                                        <p:attrNameLst>
                                          <p:attrName>ppt_w</p:attrName>
                                        </p:attrNameLst>
                                      </p:cBhvr>
                                      <p:tavLst>
                                        <p:tav tm="0">
                                          <p:val>
                                            <p:fltVal val="0"/>
                                          </p:val>
                                        </p:tav>
                                        <p:tav tm="100000">
                                          <p:val>
                                            <p:strVal val="#ppt_w"/>
                                          </p:val>
                                        </p:tav>
                                      </p:tavLst>
                                    </p:anim>
                                    <p:anim calcmode="lin" valueType="num">
                                      <p:cBhvr>
                                        <p:cTn dur="300" fill="hold" id="39"/>
                                        <p:tgtEl>
                                          <p:spTgt spid="30"/>
                                        </p:tgtEl>
                                        <p:attrNameLst>
                                          <p:attrName>ppt_h</p:attrName>
                                        </p:attrNameLst>
                                      </p:cBhvr>
                                      <p:tavLst>
                                        <p:tav tm="0">
                                          <p:val>
                                            <p:fltVal val="0"/>
                                          </p:val>
                                        </p:tav>
                                        <p:tav tm="100000">
                                          <p:val>
                                            <p:strVal val="#ppt_h"/>
                                          </p:val>
                                        </p:tav>
                                      </p:tavLst>
                                    </p:anim>
                                    <p:anim calcmode="lin" valueType="num">
                                      <p:cBhvr>
                                        <p:cTn dur="300" fill="hold" id="40"/>
                                        <p:tgtEl>
                                          <p:spTgt spid="30"/>
                                        </p:tgtEl>
                                        <p:attrNameLst>
                                          <p:attrName>style.rotation</p:attrName>
                                        </p:attrNameLst>
                                      </p:cBhvr>
                                      <p:tavLst>
                                        <p:tav tm="0">
                                          <p:val>
                                            <p:fltVal val="90"/>
                                          </p:val>
                                        </p:tav>
                                        <p:tav tm="100000">
                                          <p:val>
                                            <p:fltVal val="0"/>
                                          </p:val>
                                        </p:tav>
                                      </p:tavLst>
                                    </p:anim>
                                    <p:animEffect filter="fade" transition="in">
                                      <p:cBhvr>
                                        <p:cTn dur="300" id="41"/>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3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296823" y="1314434"/>
            <a:ext cx="11144328" cy="0"/>
          </a:xfrm>
          <a:prstGeom prst="line">
            <a:avLst/>
          </a:prstGeom>
          <a:ln w="79375">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文本框 1"/>
          <p:cNvSpPr txBox="1"/>
          <p:nvPr/>
        </p:nvSpPr>
        <p:spPr>
          <a:xfrm>
            <a:off x="225385" y="742930"/>
            <a:ext cx="3286148" cy="461665"/>
          </a:xfrm>
          <a:prstGeom prst="rect">
            <a:avLst/>
          </a:prstGeom>
          <a:noFill/>
          <a:ln>
            <a:noFill/>
          </a:ln>
          <a:effectLst/>
        </p:spPr>
        <p:txBody>
          <a:bodyPr wrap="square" rtlCol="0">
            <a:spAutoFit/>
          </a:bodyPr>
          <a:lstStyle/>
          <a:p>
            <a:pPr fontAlgn="auto">
              <a:spcBef>
                <a:spcPts val="0"/>
              </a:spcBef>
              <a:spcAft>
                <a:spcPts val="0"/>
              </a:spcAft>
              <a:defRPr/>
            </a:pPr>
            <a:r>
              <a:rPr lang="zh-CN" altLang="en-US"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晶澳概况</a:t>
            </a:r>
            <a:endParaRPr lang="zh-CN" altLang="en-US" sz="2400" b="1" kern="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25" name="图片 24" descr="分布图"/>
          <p:cNvPicPr>
            <a:picLocks noChangeAspect="1"/>
          </p:cNvPicPr>
          <p:nvPr/>
        </p:nvPicPr>
        <p:blipFill>
          <a:blip r:embed="rId2"/>
          <a:stretch>
            <a:fillRect/>
          </a:stretch>
        </p:blipFill>
        <p:spPr>
          <a:xfrm>
            <a:off x="1559243" y="1554480"/>
            <a:ext cx="9285605" cy="5159375"/>
          </a:xfrm>
          <a:prstGeom prst="rect">
            <a:avLst/>
          </a:prstGeom>
        </p:spPr>
      </p:pic>
      <p:sp>
        <p:nvSpPr>
          <p:cNvPr id="26" name="TextBox 25"/>
          <p:cNvSpPr txBox="1"/>
          <p:nvPr/>
        </p:nvSpPr>
        <p:spPr>
          <a:xfrm>
            <a:off x="296823" y="1385872"/>
            <a:ext cx="4000528" cy="497957"/>
          </a:xfrm>
          <a:prstGeom prst="rect">
            <a:avLst/>
          </a:prstGeom>
          <a:noFill/>
        </p:spPr>
        <p:txBody>
          <a:bodyPr wrap="square" rtlCol="0">
            <a:spAutoFit/>
          </a:bodyPr>
          <a:lstStyle/>
          <a:p>
            <a:pPr>
              <a:lnSpc>
                <a:spcPct val="120000"/>
              </a:lnSpc>
            </a:pPr>
            <a:r>
              <a:rPr lang="zh-CN" altLang="en-US" sz="2400" b="1" dirty="0" smtClean="0">
                <a:solidFill>
                  <a:srgbClr val="002060"/>
                </a:solidFill>
                <a:latin typeface="微软雅黑" pitchFamily="34" charset="-122"/>
                <a:ea typeface="微软雅黑" pitchFamily="34" charset="-122"/>
              </a:rPr>
              <a:t>产品销往</a:t>
            </a:r>
            <a:r>
              <a:rPr lang="en-US" altLang="zh-CN" sz="2400" b="1" dirty="0" smtClean="0">
                <a:solidFill>
                  <a:srgbClr val="002060"/>
                </a:solidFill>
                <a:latin typeface="微软雅黑" pitchFamily="34" charset="-122"/>
                <a:ea typeface="微软雅黑" pitchFamily="34" charset="-122"/>
              </a:rPr>
              <a:t>90</a:t>
            </a:r>
            <a:r>
              <a:rPr lang="zh-CN" altLang="en-US" sz="2400" b="1" dirty="0" smtClean="0">
                <a:solidFill>
                  <a:srgbClr val="002060"/>
                </a:solidFill>
                <a:latin typeface="微软雅黑" pitchFamily="34" charset="-122"/>
                <a:ea typeface="微软雅黑" pitchFamily="34" charset="-122"/>
              </a:rPr>
              <a:t>余个国家</a:t>
            </a:r>
            <a:endParaRPr lang="zh-CN" altLang="en-US" sz="2400" b="1" dirty="0">
              <a:solidFill>
                <a:srgbClr val="002060"/>
              </a:solidFill>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296823" y="1314434"/>
            <a:ext cx="11144328" cy="0"/>
          </a:xfrm>
          <a:prstGeom prst="line">
            <a:avLst/>
          </a:prstGeom>
          <a:ln w="79375">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文本框 1"/>
          <p:cNvSpPr txBox="1"/>
          <p:nvPr/>
        </p:nvSpPr>
        <p:spPr>
          <a:xfrm>
            <a:off x="225385" y="742930"/>
            <a:ext cx="3286148" cy="461665"/>
          </a:xfrm>
          <a:prstGeom prst="rect">
            <a:avLst/>
          </a:prstGeom>
          <a:noFill/>
          <a:ln>
            <a:noFill/>
          </a:ln>
          <a:effectLst/>
        </p:spPr>
        <p:txBody>
          <a:bodyPr wrap="square" rtlCol="0">
            <a:spAutoFit/>
          </a:bodyPr>
          <a:lstStyle/>
          <a:p>
            <a:pPr fontAlgn="auto">
              <a:spcBef>
                <a:spcPts val="0"/>
              </a:spcBef>
              <a:spcAft>
                <a:spcPts val="0"/>
              </a:spcAft>
              <a:defRPr/>
            </a:pPr>
            <a:r>
              <a:rPr lang="zh-CN" altLang="en-US" sz="2400"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晶澳概况</a:t>
            </a:r>
            <a:endParaRPr lang="zh-CN" altLang="en-US" sz="2400" b="1" kern="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6" name="TextBox 25"/>
          <p:cNvSpPr txBox="1"/>
          <p:nvPr/>
        </p:nvSpPr>
        <p:spPr>
          <a:xfrm>
            <a:off x="296823" y="1385872"/>
            <a:ext cx="4286280" cy="535531"/>
          </a:xfrm>
          <a:prstGeom prst="rect">
            <a:avLst/>
          </a:prstGeom>
          <a:noFill/>
        </p:spPr>
        <p:txBody>
          <a:bodyPr wrap="square" rtlCol="0">
            <a:spAutoFit/>
          </a:bodyPr>
          <a:lstStyle/>
          <a:p>
            <a:pPr>
              <a:lnSpc>
                <a:spcPct val="120000"/>
              </a:lnSpc>
            </a:pPr>
            <a:r>
              <a:rPr lang="zh-CN" altLang="en-US" sz="2400" b="1" dirty="0" smtClean="0">
                <a:solidFill>
                  <a:srgbClr val="002060"/>
                </a:solidFill>
                <a:latin typeface="微软雅黑" pitchFamily="34" charset="-122"/>
                <a:ea typeface="微软雅黑" pitchFamily="34" charset="-122"/>
              </a:rPr>
              <a:t>晶澳制造</a:t>
            </a:r>
            <a:r>
              <a:rPr lang="en-US" altLang="zh-CN" sz="2400" b="1" dirty="0" smtClean="0">
                <a:solidFill>
                  <a:srgbClr val="002060"/>
                </a:solidFill>
                <a:latin typeface="微软雅黑" pitchFamily="34" charset="-122"/>
                <a:ea typeface="微软雅黑" pitchFamily="34" charset="-122"/>
              </a:rPr>
              <a:t>——</a:t>
            </a:r>
            <a:r>
              <a:rPr lang="zh-CN" altLang="en-US" sz="2400" b="1" dirty="0" smtClean="0">
                <a:solidFill>
                  <a:srgbClr val="002060"/>
                </a:solidFill>
                <a:latin typeface="微软雅黑" pitchFamily="34" charset="-122"/>
                <a:ea typeface="微软雅黑" pitchFamily="34" charset="-122"/>
              </a:rPr>
              <a:t>光伏行业领导者</a:t>
            </a:r>
            <a:endParaRPr lang="zh-CN" altLang="en-US" sz="2400" b="1" dirty="0">
              <a:solidFill>
                <a:srgbClr val="002060"/>
              </a:solidFill>
              <a:latin typeface="微软雅黑" pitchFamily="34" charset="-122"/>
              <a:ea typeface="微软雅黑" pitchFamily="34" charset="-122"/>
            </a:endParaRPr>
          </a:p>
        </p:txBody>
      </p:sp>
      <p:sp>
        <p:nvSpPr>
          <p:cNvPr id="36" name="TextBox 35"/>
          <p:cNvSpPr txBox="1"/>
          <p:nvPr/>
        </p:nvSpPr>
        <p:spPr>
          <a:xfrm>
            <a:off x="582575" y="2386004"/>
            <a:ext cx="4929222" cy="1200329"/>
          </a:xfrm>
          <a:prstGeom prst="rect">
            <a:avLst/>
          </a:prstGeom>
          <a:noFill/>
        </p:spPr>
        <p:txBody>
          <a:bodyPr wrap="square" rtlCol="0">
            <a:spAutoFit/>
          </a:bodyPr>
          <a:lstStyle/>
          <a:p>
            <a:pPr>
              <a:lnSpc>
                <a:spcPct val="120000"/>
              </a:lnSpc>
            </a:pPr>
            <a:r>
              <a:rPr lang="zh-CN" altLang="en-US" b="1" dirty="0" smtClean="0">
                <a:solidFill>
                  <a:schemeClr val="tx1">
                    <a:lumMod val="75000"/>
                    <a:lumOff val="25000"/>
                  </a:schemeClr>
                </a:solidFill>
                <a:latin typeface="微软雅黑" pitchFamily="34" charset="-122"/>
                <a:ea typeface="微软雅黑" pitchFamily="34" charset="-122"/>
              </a:rPr>
              <a:t>晶澳太阳能荣获由经济观察报、</a:t>
            </a:r>
            <a:r>
              <a:rPr lang="en-US" altLang="zh-CN" b="1" dirty="0" smtClean="0">
                <a:solidFill>
                  <a:schemeClr val="tx1">
                    <a:lumMod val="75000"/>
                    <a:lumOff val="25000"/>
                  </a:schemeClr>
                </a:solidFill>
                <a:latin typeface="微软雅黑" pitchFamily="34" charset="-122"/>
                <a:ea typeface="微软雅黑" pitchFamily="34" charset="-122"/>
              </a:rPr>
              <a:t>CCTV</a:t>
            </a:r>
            <a:r>
              <a:rPr lang="zh-CN" altLang="en-US" b="1" dirty="0" smtClean="0">
                <a:solidFill>
                  <a:schemeClr val="tx1">
                    <a:lumMod val="75000"/>
                    <a:lumOff val="25000"/>
                  </a:schemeClr>
                </a:solidFill>
                <a:latin typeface="微软雅黑" pitchFamily="34" charset="-122"/>
                <a:ea typeface="微软雅黑" pitchFamily="34" charset="-122"/>
              </a:rPr>
              <a:t>发现之旅</a:t>
            </a:r>
            <a:r>
              <a:rPr lang="en-US" altLang="zh-CN" b="1" dirty="0" smtClean="0">
                <a:solidFill>
                  <a:schemeClr val="tx1">
                    <a:lumMod val="75000"/>
                    <a:lumOff val="25000"/>
                  </a:schemeClr>
                </a:solidFill>
                <a:latin typeface="微软雅黑" pitchFamily="34" charset="-122"/>
                <a:ea typeface="微软雅黑" pitchFamily="34" charset="-122"/>
              </a:rPr>
              <a:t>《</a:t>
            </a:r>
            <a:r>
              <a:rPr lang="zh-CN" altLang="en-US" b="1" dirty="0" smtClean="0">
                <a:solidFill>
                  <a:schemeClr val="tx1">
                    <a:lumMod val="75000"/>
                    <a:lumOff val="25000"/>
                  </a:schemeClr>
                </a:solidFill>
                <a:latin typeface="微软雅黑" pitchFamily="34" charset="-122"/>
                <a:ea typeface="微软雅黑" pitchFamily="34" charset="-122"/>
              </a:rPr>
              <a:t>品质</a:t>
            </a:r>
            <a:r>
              <a:rPr lang="en-US" altLang="zh-CN" b="1" dirty="0" smtClean="0">
                <a:solidFill>
                  <a:schemeClr val="tx1">
                    <a:lumMod val="75000"/>
                    <a:lumOff val="25000"/>
                  </a:schemeClr>
                </a:solidFill>
                <a:latin typeface="微软雅黑" pitchFamily="34" charset="-122"/>
                <a:ea typeface="微软雅黑" pitchFamily="34" charset="-122"/>
              </a:rPr>
              <a:t>》</a:t>
            </a:r>
            <a:r>
              <a:rPr lang="zh-CN" altLang="en-US" b="1" dirty="0" smtClean="0">
                <a:solidFill>
                  <a:schemeClr val="tx1">
                    <a:lumMod val="75000"/>
                    <a:lumOff val="25000"/>
                  </a:schemeClr>
                </a:solidFill>
                <a:latin typeface="微软雅黑" pitchFamily="34" charset="-122"/>
                <a:ea typeface="微软雅黑" pitchFamily="34" charset="-122"/>
              </a:rPr>
              <a:t>栏目联合评选出的“</a:t>
            </a:r>
            <a:r>
              <a:rPr lang="en-US" altLang="zh-CN" b="1" dirty="0" smtClean="0">
                <a:solidFill>
                  <a:srgbClr val="C00000"/>
                </a:solidFill>
                <a:latin typeface="微软雅黑" pitchFamily="34" charset="-122"/>
                <a:ea typeface="微软雅黑" pitchFamily="34" charset="-122"/>
              </a:rPr>
              <a:t>2015</a:t>
            </a:r>
            <a:r>
              <a:rPr lang="zh-CN" altLang="en-US" b="1" dirty="0" smtClean="0">
                <a:solidFill>
                  <a:srgbClr val="C00000"/>
                </a:solidFill>
                <a:latin typeface="微软雅黑" pitchFamily="34" charset="-122"/>
                <a:ea typeface="微软雅黑" pitchFamily="34" charset="-122"/>
              </a:rPr>
              <a:t>年度中国制造十佳品质评选</a:t>
            </a:r>
            <a:r>
              <a:rPr lang="en-US" altLang="zh-CN" b="1" dirty="0" smtClean="0">
                <a:solidFill>
                  <a:srgbClr val="C00000"/>
                </a:solidFill>
                <a:latin typeface="微软雅黑" pitchFamily="34" charset="-122"/>
                <a:ea typeface="微软雅黑" pitchFamily="34" charset="-122"/>
              </a:rPr>
              <a:t>-</a:t>
            </a:r>
            <a:r>
              <a:rPr lang="zh-CN" altLang="en-US" b="1" dirty="0" smtClean="0">
                <a:solidFill>
                  <a:srgbClr val="C00000"/>
                </a:solidFill>
                <a:latin typeface="微软雅黑" pitchFamily="34" charset="-122"/>
                <a:ea typeface="微软雅黑" pitchFamily="34" charset="-122"/>
              </a:rPr>
              <a:t>杰出贡献奖</a:t>
            </a:r>
            <a:r>
              <a:rPr lang="zh-CN" altLang="en-US" b="1" dirty="0" smtClean="0">
                <a:solidFill>
                  <a:schemeClr val="tx1">
                    <a:lumMod val="75000"/>
                    <a:lumOff val="25000"/>
                  </a:schemeClr>
                </a:solidFill>
                <a:latin typeface="微软雅黑" pitchFamily="34" charset="-122"/>
                <a:ea typeface="微软雅黑" pitchFamily="34" charset="-122"/>
              </a:rPr>
              <a:t>”</a:t>
            </a:r>
            <a:endParaRPr lang="zh-CN" altLang="en-US" b="1" dirty="0">
              <a:solidFill>
                <a:schemeClr val="tx1">
                  <a:lumMod val="75000"/>
                  <a:lumOff val="25000"/>
                </a:schemeClr>
              </a:solidFill>
              <a:latin typeface="微软雅黑" pitchFamily="34" charset="-122"/>
              <a:ea typeface="微软雅黑" pitchFamily="34" charset="-122"/>
            </a:endParaRPr>
          </a:p>
        </p:txBody>
      </p:sp>
      <p:sp>
        <p:nvSpPr>
          <p:cNvPr id="37" name="矩形 36"/>
          <p:cNvSpPr/>
          <p:nvPr/>
        </p:nvSpPr>
        <p:spPr>
          <a:xfrm>
            <a:off x="582575" y="3874060"/>
            <a:ext cx="2954655" cy="369332"/>
          </a:xfrm>
          <a:prstGeom prst="rect">
            <a:avLst/>
          </a:prstGeom>
        </p:spPr>
        <p:txBody>
          <a:bodyPr wrap="none">
            <a:spAutoFit/>
          </a:bodyPr>
          <a:lstStyle/>
          <a:p>
            <a:pPr>
              <a:defRPr/>
            </a:pPr>
            <a:r>
              <a:rPr lang="zh-CN" altLang="en-US" sz="1800" b="1" dirty="0" smtClean="0">
                <a:solidFill>
                  <a:schemeClr val="tx1">
                    <a:lumMod val="75000"/>
                    <a:lumOff val="25000"/>
                  </a:schemeClr>
                </a:solidFill>
                <a:latin typeface="微软雅黑" pitchFamily="34" charset="-122"/>
                <a:ea typeface="微软雅黑" pitchFamily="34" charset="-122"/>
              </a:rPr>
              <a:t>同时获奖企业有如下等等：</a:t>
            </a:r>
            <a:endParaRPr lang="en-US" altLang="zh-CN" sz="1800" b="1" dirty="0">
              <a:solidFill>
                <a:schemeClr val="tx1">
                  <a:lumMod val="75000"/>
                  <a:lumOff val="25000"/>
                </a:schemeClr>
              </a:solidFill>
              <a:latin typeface="微软雅黑" pitchFamily="34" charset="-122"/>
              <a:ea typeface="微软雅黑" pitchFamily="34" charset="-122"/>
            </a:endParaRPr>
          </a:p>
        </p:txBody>
      </p:sp>
      <p:pic>
        <p:nvPicPr>
          <p:cNvPr id="38" name="Picture 5"/>
          <p:cNvPicPr>
            <a:picLocks noChangeAspect="1" noChangeArrowheads="1"/>
          </p:cNvPicPr>
          <p:nvPr/>
        </p:nvPicPr>
        <p:blipFill>
          <a:blip r:embed="rId2" cstate="print"/>
          <a:srcRect/>
          <a:stretch>
            <a:fillRect/>
          </a:stretch>
        </p:blipFill>
        <p:spPr bwMode="auto">
          <a:xfrm>
            <a:off x="3528732" y="5598516"/>
            <a:ext cx="1187740" cy="352045"/>
          </a:xfrm>
          <a:prstGeom prst="rect">
            <a:avLst/>
          </a:prstGeom>
          <a:noFill/>
          <a:ln w="9525">
            <a:noFill/>
            <a:miter lim="800000"/>
            <a:headEnd/>
            <a:tailEnd/>
          </a:ln>
          <a:effectLst/>
        </p:spPr>
      </p:pic>
      <p:pic>
        <p:nvPicPr>
          <p:cNvPr id="39" name="Picture 7"/>
          <p:cNvPicPr>
            <a:picLocks noChangeAspect="1" noChangeArrowheads="1"/>
          </p:cNvPicPr>
          <p:nvPr/>
        </p:nvPicPr>
        <p:blipFill>
          <a:blip r:embed="rId3" cstate="print"/>
          <a:srcRect/>
          <a:stretch>
            <a:fillRect/>
          </a:stretch>
        </p:blipFill>
        <p:spPr bwMode="auto">
          <a:xfrm>
            <a:off x="787382" y="6655013"/>
            <a:ext cx="1071570" cy="374461"/>
          </a:xfrm>
          <a:prstGeom prst="rect">
            <a:avLst/>
          </a:prstGeom>
          <a:noFill/>
          <a:ln w="9525">
            <a:noFill/>
            <a:miter lim="800000"/>
            <a:headEnd/>
            <a:tailEnd/>
          </a:ln>
          <a:effectLst/>
        </p:spPr>
      </p:pic>
      <p:grpSp>
        <p:nvGrpSpPr>
          <p:cNvPr id="40" name="组合 14"/>
          <p:cNvGrpSpPr/>
          <p:nvPr/>
        </p:nvGrpSpPr>
        <p:grpSpPr>
          <a:xfrm>
            <a:off x="2180423" y="6124922"/>
            <a:ext cx="1071570" cy="904552"/>
            <a:chOff x="2131990" y="5805161"/>
            <a:chExt cx="1071570" cy="904552"/>
          </a:xfrm>
        </p:grpSpPr>
        <p:pic>
          <p:nvPicPr>
            <p:cNvPr id="41" name="Picture 8"/>
            <p:cNvPicPr>
              <a:picLocks noChangeAspect="1" noChangeArrowheads="1"/>
            </p:cNvPicPr>
            <p:nvPr/>
          </p:nvPicPr>
          <p:blipFill>
            <a:blip r:embed="rId4" cstate="print"/>
            <a:srcRect/>
            <a:stretch>
              <a:fillRect/>
            </a:stretch>
          </p:blipFill>
          <p:spPr bwMode="auto">
            <a:xfrm>
              <a:off x="2131990" y="5805161"/>
              <a:ext cx="929530" cy="622638"/>
            </a:xfrm>
            <a:prstGeom prst="rect">
              <a:avLst/>
            </a:prstGeom>
            <a:noFill/>
            <a:ln w="9525">
              <a:noFill/>
              <a:miter lim="800000"/>
              <a:headEnd/>
              <a:tailEnd/>
            </a:ln>
            <a:effectLst/>
          </p:spPr>
        </p:pic>
        <p:sp>
          <p:nvSpPr>
            <p:cNvPr id="42" name="TextBox 41"/>
            <p:cNvSpPr txBox="1"/>
            <p:nvPr/>
          </p:nvSpPr>
          <p:spPr>
            <a:xfrm>
              <a:off x="2203428" y="6448103"/>
              <a:ext cx="1000132" cy="261610"/>
            </a:xfrm>
            <a:prstGeom prst="rect">
              <a:avLst/>
            </a:prstGeom>
            <a:noFill/>
          </p:spPr>
          <p:txBody>
            <a:bodyPr wrap="square" rtlCol="0">
              <a:spAutoFit/>
            </a:bodyPr>
            <a:lstStyle/>
            <a:p>
              <a:r>
                <a:rPr lang="zh-CN" altLang="en-US" sz="1100" b="1" dirty="0">
                  <a:solidFill>
                    <a:srgbClr val="004990"/>
                  </a:solidFill>
                  <a:latin typeface="+mj-ea"/>
                  <a:ea typeface="+mj-ea"/>
                </a:rPr>
                <a:t>英特尔中国</a:t>
              </a:r>
            </a:p>
          </p:txBody>
        </p:sp>
      </p:grpSp>
      <p:pic>
        <p:nvPicPr>
          <p:cNvPr id="43" name="Picture 9"/>
          <p:cNvPicPr>
            <a:picLocks noChangeAspect="1" noChangeArrowheads="1"/>
          </p:cNvPicPr>
          <p:nvPr/>
        </p:nvPicPr>
        <p:blipFill>
          <a:blip r:embed="rId5" cstate="print"/>
          <a:srcRect/>
          <a:stretch>
            <a:fillRect/>
          </a:stretch>
        </p:blipFill>
        <p:spPr bwMode="auto">
          <a:xfrm>
            <a:off x="3573464" y="6682954"/>
            <a:ext cx="1366829" cy="346520"/>
          </a:xfrm>
          <a:prstGeom prst="rect">
            <a:avLst/>
          </a:prstGeom>
          <a:noFill/>
          <a:ln w="9525">
            <a:noFill/>
            <a:miter lim="800000"/>
            <a:headEnd/>
            <a:tailEnd/>
          </a:ln>
          <a:effectLst/>
        </p:spPr>
      </p:pic>
      <p:grpSp>
        <p:nvGrpSpPr>
          <p:cNvPr id="44" name="组合 6"/>
          <p:cNvGrpSpPr/>
          <p:nvPr/>
        </p:nvGrpSpPr>
        <p:grpSpPr>
          <a:xfrm>
            <a:off x="858820" y="4408956"/>
            <a:ext cx="1143009" cy="848503"/>
            <a:chOff x="703230" y="4053519"/>
            <a:chExt cx="1551226" cy="932805"/>
          </a:xfrm>
        </p:grpSpPr>
        <p:pic>
          <p:nvPicPr>
            <p:cNvPr id="45" name="Picture 2"/>
            <p:cNvPicPr>
              <a:picLocks noChangeAspect="1" noChangeArrowheads="1"/>
            </p:cNvPicPr>
            <p:nvPr/>
          </p:nvPicPr>
          <p:blipFill>
            <a:blip r:embed="rId6" cstate="print"/>
            <a:srcRect/>
            <a:stretch>
              <a:fillRect/>
            </a:stretch>
          </p:blipFill>
          <p:spPr bwMode="auto">
            <a:xfrm>
              <a:off x="703230" y="4053519"/>
              <a:ext cx="1357322" cy="556450"/>
            </a:xfrm>
            <a:prstGeom prst="rect">
              <a:avLst/>
            </a:prstGeom>
            <a:noFill/>
            <a:ln w="9525">
              <a:noFill/>
              <a:miter lim="800000"/>
              <a:headEnd/>
              <a:tailEnd/>
            </a:ln>
            <a:effectLst/>
          </p:spPr>
        </p:pic>
        <p:sp>
          <p:nvSpPr>
            <p:cNvPr id="46" name="TextBox 45"/>
            <p:cNvSpPr txBox="1"/>
            <p:nvPr/>
          </p:nvSpPr>
          <p:spPr>
            <a:xfrm>
              <a:off x="917545" y="4681804"/>
              <a:ext cx="1336911" cy="304520"/>
            </a:xfrm>
            <a:prstGeom prst="rect">
              <a:avLst/>
            </a:prstGeom>
            <a:noFill/>
          </p:spPr>
          <p:txBody>
            <a:bodyPr wrap="square" rtlCol="0">
              <a:spAutoFit/>
            </a:bodyPr>
            <a:lstStyle/>
            <a:p>
              <a:r>
                <a:rPr lang="en-US" altLang="zh-CN" sz="1200" b="1" dirty="0">
                  <a:solidFill>
                    <a:srgbClr val="004990"/>
                  </a:solidFill>
                  <a:latin typeface="+mj-ea"/>
                  <a:ea typeface="+mj-ea"/>
                </a:rPr>
                <a:t>IBM</a:t>
              </a:r>
              <a:r>
                <a:rPr lang="zh-CN" altLang="en-US" sz="1200" b="1" dirty="0">
                  <a:solidFill>
                    <a:srgbClr val="004990"/>
                  </a:solidFill>
                  <a:latin typeface="+mj-ea"/>
                  <a:ea typeface="+mj-ea"/>
                </a:rPr>
                <a:t>中国</a:t>
              </a:r>
            </a:p>
          </p:txBody>
        </p:sp>
      </p:grpSp>
      <p:pic>
        <p:nvPicPr>
          <p:cNvPr id="47" name="Picture 3"/>
          <p:cNvPicPr>
            <a:picLocks noChangeAspect="1" noChangeArrowheads="1"/>
          </p:cNvPicPr>
          <p:nvPr/>
        </p:nvPicPr>
        <p:blipFill>
          <a:blip r:embed="rId7"/>
          <a:srcRect/>
          <a:stretch>
            <a:fillRect/>
          </a:stretch>
        </p:blipFill>
        <p:spPr bwMode="auto">
          <a:xfrm>
            <a:off x="2394738" y="4408956"/>
            <a:ext cx="857256" cy="796024"/>
          </a:xfrm>
          <a:prstGeom prst="rect">
            <a:avLst/>
          </a:prstGeom>
          <a:noFill/>
          <a:ln w="9525">
            <a:noFill/>
            <a:miter lim="800000"/>
            <a:headEnd/>
            <a:tailEnd/>
          </a:ln>
          <a:effectLst/>
        </p:spPr>
      </p:pic>
      <p:pic>
        <p:nvPicPr>
          <p:cNvPr id="48" name="Picture 4"/>
          <p:cNvPicPr>
            <a:picLocks noChangeAspect="1" noChangeArrowheads="1"/>
          </p:cNvPicPr>
          <p:nvPr/>
        </p:nvPicPr>
        <p:blipFill>
          <a:blip r:embed="rId8"/>
          <a:srcRect/>
          <a:stretch>
            <a:fillRect/>
          </a:stretch>
        </p:blipFill>
        <p:spPr bwMode="auto">
          <a:xfrm>
            <a:off x="787382" y="5595422"/>
            <a:ext cx="1428760" cy="358232"/>
          </a:xfrm>
          <a:prstGeom prst="rect">
            <a:avLst/>
          </a:prstGeom>
          <a:noFill/>
          <a:ln w="9525">
            <a:noFill/>
            <a:miter lim="800000"/>
            <a:headEnd/>
            <a:tailEnd/>
          </a:ln>
          <a:effectLst/>
        </p:spPr>
      </p:pic>
      <p:pic>
        <p:nvPicPr>
          <p:cNvPr id="49" name="Picture 6"/>
          <p:cNvPicPr>
            <a:picLocks noChangeAspect="1" noChangeArrowheads="1"/>
          </p:cNvPicPr>
          <p:nvPr/>
        </p:nvPicPr>
        <p:blipFill>
          <a:blip r:embed="rId9" cstate="print"/>
          <a:srcRect/>
          <a:stretch>
            <a:fillRect/>
          </a:stretch>
        </p:blipFill>
        <p:spPr bwMode="auto">
          <a:xfrm>
            <a:off x="3644902" y="4408956"/>
            <a:ext cx="1223476" cy="604043"/>
          </a:xfrm>
          <a:prstGeom prst="rect">
            <a:avLst/>
          </a:prstGeom>
          <a:noFill/>
          <a:ln w="9525">
            <a:noFill/>
            <a:miter lim="800000"/>
            <a:headEnd/>
            <a:tailEnd/>
          </a:ln>
          <a:effectLst/>
        </p:spPr>
      </p:pic>
      <p:cxnSp>
        <p:nvCxnSpPr>
          <p:cNvPr id="50" name="直接连接符 49"/>
          <p:cNvCxnSpPr/>
          <p:nvPr/>
        </p:nvCxnSpPr>
        <p:spPr>
          <a:xfrm rot="5400000">
            <a:off x="3654409" y="4600582"/>
            <a:ext cx="4714908" cy="0"/>
          </a:xfrm>
          <a:prstGeom prst="line">
            <a:avLst/>
          </a:prstGeom>
          <a:ln w="444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6583367" y="2386004"/>
            <a:ext cx="5000660" cy="830997"/>
          </a:xfrm>
          <a:prstGeom prst="rect">
            <a:avLst/>
          </a:prstGeom>
        </p:spPr>
        <p:txBody>
          <a:bodyPr wrap="square">
            <a:spAutoFit/>
          </a:bodyPr>
          <a:lstStyle/>
          <a:p>
            <a:pPr>
              <a:lnSpc>
                <a:spcPct val="120000"/>
              </a:lnSpc>
            </a:pPr>
            <a:r>
              <a:rPr lang="zh-CN" altLang="en-US" b="1" dirty="0" smtClean="0">
                <a:solidFill>
                  <a:schemeClr val="tx1">
                    <a:lumMod val="75000"/>
                    <a:lumOff val="25000"/>
                  </a:schemeClr>
                </a:solidFill>
                <a:latin typeface="微软雅黑" pitchFamily="34" charset="-122"/>
                <a:ea typeface="微软雅黑" pitchFamily="34" charset="-122"/>
              </a:rPr>
              <a:t>晶澳太阳能入选</a:t>
            </a:r>
            <a:r>
              <a:rPr lang="en-US" altLang="zh-CN" b="1" dirty="0" smtClean="0">
                <a:solidFill>
                  <a:schemeClr val="tx1">
                    <a:lumMod val="75000"/>
                    <a:lumOff val="25000"/>
                  </a:schemeClr>
                </a:solidFill>
                <a:latin typeface="微软雅黑" pitchFamily="34" charset="-122"/>
                <a:ea typeface="微软雅黑" pitchFamily="34" charset="-122"/>
              </a:rPr>
              <a:t>《</a:t>
            </a:r>
            <a:r>
              <a:rPr lang="zh-CN" altLang="en-US" b="1" dirty="0" smtClean="0">
                <a:solidFill>
                  <a:schemeClr val="tx1">
                    <a:lumMod val="75000"/>
                    <a:lumOff val="25000"/>
                  </a:schemeClr>
                </a:solidFill>
                <a:latin typeface="微软雅黑" pitchFamily="34" charset="-122"/>
                <a:ea typeface="微软雅黑" pitchFamily="34" charset="-122"/>
              </a:rPr>
              <a:t>第一财经日报</a:t>
            </a:r>
            <a:r>
              <a:rPr lang="en-US" altLang="zh-CN" b="1" dirty="0" smtClean="0">
                <a:solidFill>
                  <a:schemeClr val="tx1">
                    <a:lumMod val="75000"/>
                    <a:lumOff val="25000"/>
                  </a:schemeClr>
                </a:solidFill>
                <a:latin typeface="微软雅黑" pitchFamily="34" charset="-122"/>
                <a:ea typeface="微软雅黑" pitchFamily="34" charset="-122"/>
              </a:rPr>
              <a:t>》</a:t>
            </a:r>
            <a:r>
              <a:rPr lang="zh-CN" altLang="en-US" b="1" dirty="0" smtClean="0">
                <a:solidFill>
                  <a:schemeClr val="tx1">
                    <a:lumMod val="75000"/>
                    <a:lumOff val="25000"/>
                  </a:schemeClr>
                </a:solidFill>
                <a:latin typeface="微软雅黑" pitchFamily="34" charset="-122"/>
                <a:ea typeface="微软雅黑" pitchFamily="34" charset="-122"/>
              </a:rPr>
              <a:t>“</a:t>
            </a:r>
            <a:r>
              <a:rPr lang="en-US" altLang="zh-CN" b="1" dirty="0" smtClean="0">
                <a:solidFill>
                  <a:srgbClr val="C00000"/>
                </a:solidFill>
                <a:latin typeface="微软雅黑" pitchFamily="34" charset="-122"/>
                <a:ea typeface="微软雅黑" pitchFamily="34" charset="-122"/>
              </a:rPr>
              <a:t>CBN</a:t>
            </a:r>
            <a:r>
              <a:rPr lang="zh-CN" altLang="en-US" b="1" dirty="0" smtClean="0">
                <a:solidFill>
                  <a:srgbClr val="C00000"/>
                </a:solidFill>
                <a:latin typeface="微软雅黑" pitchFamily="34" charset="-122"/>
                <a:ea typeface="微软雅黑" pitchFamily="34" charset="-122"/>
              </a:rPr>
              <a:t>技术创新</a:t>
            </a:r>
            <a:r>
              <a:rPr lang="en-US" altLang="zh-CN" b="1" dirty="0" smtClean="0">
                <a:solidFill>
                  <a:srgbClr val="C00000"/>
                </a:solidFill>
                <a:latin typeface="微软雅黑" pitchFamily="34" charset="-122"/>
                <a:ea typeface="微软雅黑" pitchFamily="34" charset="-122"/>
              </a:rPr>
              <a:t>100</a:t>
            </a:r>
            <a:r>
              <a:rPr lang="zh-CN" altLang="en-US" b="1" dirty="0" smtClean="0">
                <a:solidFill>
                  <a:schemeClr val="tx1">
                    <a:lumMod val="75000"/>
                    <a:lumOff val="25000"/>
                  </a:schemeClr>
                </a:solidFill>
                <a:latin typeface="微软雅黑" pitchFamily="34" charset="-122"/>
                <a:ea typeface="微软雅黑" pitchFamily="34" charset="-122"/>
              </a:rPr>
              <a:t>”榜单。</a:t>
            </a:r>
          </a:p>
        </p:txBody>
      </p:sp>
      <p:sp>
        <p:nvSpPr>
          <p:cNvPr id="54" name="矩形 53"/>
          <p:cNvSpPr/>
          <p:nvPr/>
        </p:nvSpPr>
        <p:spPr>
          <a:xfrm>
            <a:off x="6440491" y="3874060"/>
            <a:ext cx="2954655" cy="369332"/>
          </a:xfrm>
          <a:prstGeom prst="rect">
            <a:avLst/>
          </a:prstGeom>
        </p:spPr>
        <p:txBody>
          <a:bodyPr wrap="none">
            <a:spAutoFit/>
          </a:bodyPr>
          <a:lstStyle/>
          <a:p>
            <a:pPr>
              <a:defRPr/>
            </a:pPr>
            <a:r>
              <a:rPr lang="zh-CN" altLang="en-US" sz="1800" b="1" dirty="0" smtClean="0">
                <a:solidFill>
                  <a:schemeClr val="tx1">
                    <a:lumMod val="75000"/>
                    <a:lumOff val="25000"/>
                  </a:schemeClr>
                </a:solidFill>
                <a:latin typeface="微软雅黑" pitchFamily="34" charset="-122"/>
                <a:ea typeface="微软雅黑" pitchFamily="34" charset="-122"/>
              </a:rPr>
              <a:t>同时获奖企业有如下等等：</a:t>
            </a:r>
            <a:endParaRPr lang="en-US" altLang="zh-CN" sz="1800" b="1" dirty="0">
              <a:solidFill>
                <a:schemeClr val="tx1">
                  <a:lumMod val="75000"/>
                  <a:lumOff val="25000"/>
                </a:schemeClr>
              </a:solidFill>
              <a:latin typeface="微软雅黑" pitchFamily="34" charset="-122"/>
              <a:ea typeface="微软雅黑" pitchFamily="34" charset="-122"/>
            </a:endParaRPr>
          </a:p>
        </p:txBody>
      </p:sp>
      <p:pic>
        <p:nvPicPr>
          <p:cNvPr id="55" name="Picture 11"/>
          <p:cNvPicPr>
            <a:picLocks noChangeAspect="1" noChangeArrowheads="1"/>
          </p:cNvPicPr>
          <p:nvPr/>
        </p:nvPicPr>
        <p:blipFill>
          <a:blip r:embed="rId10" cstate="print"/>
          <a:srcRect/>
          <a:stretch>
            <a:fillRect/>
          </a:stretch>
        </p:blipFill>
        <p:spPr bwMode="auto">
          <a:xfrm>
            <a:off x="6797681" y="4386268"/>
            <a:ext cx="1357322" cy="598187"/>
          </a:xfrm>
          <a:prstGeom prst="rect">
            <a:avLst/>
          </a:prstGeom>
          <a:noFill/>
          <a:ln w="9525">
            <a:noFill/>
            <a:miter lim="800000"/>
            <a:headEnd/>
            <a:tailEnd/>
          </a:ln>
          <a:effectLst/>
        </p:spPr>
      </p:pic>
      <p:pic>
        <p:nvPicPr>
          <p:cNvPr id="56" name="Picture 12"/>
          <p:cNvPicPr>
            <a:picLocks noChangeAspect="1" noChangeArrowheads="1"/>
          </p:cNvPicPr>
          <p:nvPr/>
        </p:nvPicPr>
        <p:blipFill>
          <a:blip r:embed="rId11" cstate="print"/>
          <a:srcRect/>
          <a:stretch>
            <a:fillRect/>
          </a:stretch>
        </p:blipFill>
        <p:spPr bwMode="auto">
          <a:xfrm>
            <a:off x="6797681" y="5520523"/>
            <a:ext cx="1357322" cy="462654"/>
          </a:xfrm>
          <a:prstGeom prst="rect">
            <a:avLst/>
          </a:prstGeom>
          <a:noFill/>
          <a:ln w="9525">
            <a:noFill/>
            <a:miter lim="800000"/>
            <a:headEnd/>
            <a:tailEnd/>
          </a:ln>
          <a:effectLst/>
        </p:spPr>
      </p:pic>
      <p:pic>
        <p:nvPicPr>
          <p:cNvPr id="57" name="Picture 13"/>
          <p:cNvPicPr>
            <a:picLocks noChangeAspect="1" noChangeArrowheads="1"/>
          </p:cNvPicPr>
          <p:nvPr/>
        </p:nvPicPr>
        <p:blipFill>
          <a:blip r:embed="rId12"/>
          <a:srcRect/>
          <a:stretch>
            <a:fillRect/>
          </a:stretch>
        </p:blipFill>
        <p:spPr bwMode="auto">
          <a:xfrm>
            <a:off x="9450692" y="4386268"/>
            <a:ext cx="1418955" cy="495662"/>
          </a:xfrm>
          <a:prstGeom prst="rect">
            <a:avLst/>
          </a:prstGeom>
          <a:noFill/>
          <a:ln w="9525">
            <a:noFill/>
            <a:miter lim="800000"/>
            <a:headEnd/>
            <a:tailEnd/>
          </a:ln>
          <a:effectLst/>
        </p:spPr>
      </p:pic>
      <p:pic>
        <p:nvPicPr>
          <p:cNvPr id="58" name="Picture 14"/>
          <p:cNvPicPr>
            <a:picLocks noChangeAspect="1" noChangeArrowheads="1"/>
          </p:cNvPicPr>
          <p:nvPr/>
        </p:nvPicPr>
        <p:blipFill>
          <a:blip r:embed="rId13" cstate="print"/>
          <a:srcRect/>
          <a:stretch>
            <a:fillRect/>
          </a:stretch>
        </p:blipFill>
        <p:spPr bwMode="auto">
          <a:xfrm>
            <a:off x="8409938" y="4386268"/>
            <a:ext cx="785818" cy="785818"/>
          </a:xfrm>
          <a:prstGeom prst="rect">
            <a:avLst/>
          </a:prstGeom>
          <a:noFill/>
          <a:ln w="9525">
            <a:noFill/>
            <a:miter lim="800000"/>
            <a:headEnd/>
            <a:tailEnd/>
          </a:ln>
          <a:effectLst/>
        </p:spPr>
      </p:pic>
      <p:pic>
        <p:nvPicPr>
          <p:cNvPr id="59" name="Picture 5"/>
          <p:cNvPicPr>
            <a:picLocks noChangeAspect="1" noChangeArrowheads="1"/>
          </p:cNvPicPr>
          <p:nvPr/>
        </p:nvPicPr>
        <p:blipFill>
          <a:blip r:embed="rId14" cstate="print"/>
          <a:srcRect/>
          <a:stretch>
            <a:fillRect/>
          </a:stretch>
        </p:blipFill>
        <p:spPr bwMode="auto">
          <a:xfrm>
            <a:off x="9869515" y="6689174"/>
            <a:ext cx="1071570" cy="317612"/>
          </a:xfrm>
          <a:prstGeom prst="rect">
            <a:avLst/>
          </a:prstGeom>
          <a:noFill/>
          <a:ln w="9525">
            <a:noFill/>
            <a:miter lim="800000"/>
            <a:headEnd/>
            <a:tailEnd/>
          </a:ln>
          <a:effectLst/>
        </p:spPr>
      </p:pic>
      <p:pic>
        <p:nvPicPr>
          <p:cNvPr id="60" name="Picture 15"/>
          <p:cNvPicPr>
            <a:picLocks noChangeAspect="1" noChangeArrowheads="1"/>
          </p:cNvPicPr>
          <p:nvPr/>
        </p:nvPicPr>
        <p:blipFill>
          <a:blip r:embed="rId15" cstate="print"/>
          <a:srcRect/>
          <a:stretch>
            <a:fillRect/>
          </a:stretch>
        </p:blipFill>
        <p:spPr bwMode="auto">
          <a:xfrm>
            <a:off x="6869119" y="6674093"/>
            <a:ext cx="928695" cy="332693"/>
          </a:xfrm>
          <a:prstGeom prst="rect">
            <a:avLst/>
          </a:prstGeom>
          <a:noFill/>
          <a:ln w="9525">
            <a:noFill/>
            <a:miter lim="800000"/>
            <a:headEnd/>
            <a:tailEnd/>
          </a:ln>
          <a:effectLst/>
        </p:spPr>
      </p:pic>
      <p:pic>
        <p:nvPicPr>
          <p:cNvPr id="61" name="Picture 16"/>
          <p:cNvPicPr>
            <a:picLocks noChangeAspect="1" noChangeArrowheads="1"/>
          </p:cNvPicPr>
          <p:nvPr/>
        </p:nvPicPr>
        <p:blipFill>
          <a:blip r:embed="rId16" cstate="print"/>
          <a:srcRect/>
          <a:stretch>
            <a:fillRect/>
          </a:stretch>
        </p:blipFill>
        <p:spPr bwMode="auto">
          <a:xfrm>
            <a:off x="9440887" y="5638344"/>
            <a:ext cx="1571621" cy="227012"/>
          </a:xfrm>
          <a:prstGeom prst="rect">
            <a:avLst/>
          </a:prstGeom>
          <a:noFill/>
          <a:ln w="9525">
            <a:noFill/>
            <a:miter lim="800000"/>
            <a:headEnd/>
            <a:tailEnd/>
          </a:ln>
          <a:effectLst/>
        </p:spPr>
      </p:pic>
      <p:pic>
        <p:nvPicPr>
          <p:cNvPr id="62" name="Picture 17"/>
          <p:cNvPicPr>
            <a:picLocks noChangeAspect="1" noChangeArrowheads="1"/>
          </p:cNvPicPr>
          <p:nvPr/>
        </p:nvPicPr>
        <p:blipFill>
          <a:blip r:embed="rId17"/>
          <a:srcRect/>
          <a:stretch>
            <a:fillRect/>
          </a:stretch>
        </p:blipFill>
        <p:spPr bwMode="auto">
          <a:xfrm>
            <a:off x="8245496" y="6603349"/>
            <a:ext cx="1176336" cy="40343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TYPE" val="STDCONTENT"/>
</p:tagLst>
</file>

<file path=ppt/tags/tag2.xml><?xml version="1.0" encoding="utf-8"?>
<p:tagLst xmlns:a="http://schemas.openxmlformats.org/drawingml/2006/main" xmlns:r="http://schemas.openxmlformats.org/officeDocument/2006/relationships" xmlns:p="http://schemas.openxmlformats.org/presentationml/2006/main">
  <p:tag name="SLIDETYPE" val="STDCONTENT"/>
</p:tagLst>
</file>

<file path=ppt/tags/tag3.xml><?xml version="1.0" encoding="utf-8"?>
<p:tagLst xmlns:a="http://schemas.openxmlformats.org/drawingml/2006/main" xmlns:r="http://schemas.openxmlformats.org/officeDocument/2006/relationships" xmlns:p="http://schemas.openxmlformats.org/presentationml/2006/main">
  <p:tag name="MH" val="20150907093226"/>
  <p:tag name="MH_LIBRARY" val="GRAPHIC"/>
  <p:tag name="MH_TYPE" val="Pictur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50907093226"/>
  <p:tag name="MH_LIBRARY" val="GRAPHIC"/>
  <p:tag name="MH_TYPE" val="Picture"/>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6826</TotalTime>
  <Words>2705</Words>
  <PresentationFormat>自定义</PresentationFormat>
  <Paragraphs>349</Paragraphs>
  <Slides>43</Slides>
  <Notes>2</Notes>
  <HiddenSlides>0</HiddenSlides>
  <MMClips>0</MMClips>
  <ScaleCrop>false</ScaleCrop>
  <HeadingPairs>
    <vt:vector size="4" baseType="variant">
      <vt:variant>
        <vt:lpstr>主题</vt:lpstr>
      </vt:variant>
      <vt:variant>
        <vt:i4>2</vt:i4>
      </vt:variant>
      <vt:variant>
        <vt:lpstr>幻灯片标题</vt:lpstr>
      </vt:variant>
      <vt:variant>
        <vt:i4>43</vt:i4>
      </vt:variant>
    </vt:vector>
  </HeadingPairs>
  <TitlesOfParts>
    <vt:vector size="45" baseType="lpstr">
      <vt:lpstr>Office 主题</vt:lpstr>
      <vt:lpstr>自定义设计方案</vt:lpstr>
      <vt:lpstr>幻灯片 1</vt:lpstr>
      <vt:lpstr>晶澳简介  </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晶澳渠道销售团队 期待与您合作共赢!</vt:lpstr>
      <vt:lpstr>更好的电池 更可靠的组件</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wangzhongqiang</dc:creator>
  <cp:lastModifiedBy>杜玉雄</cp:lastModifiedBy>
  <cp:revision>328</cp:revision>
  <dcterms:created xsi:type="dcterms:W3CDTF">2016-05-04T02:22:49Z</dcterms:created>
  <dcterms:modified xsi:type="dcterms:W3CDTF">2016-09-26T13:00:21Z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5167777</vt:lpwstr>
  </property>
  <property fmtid="{D5CDD505-2E9C-101B-9397-08002B2CF9AE}" name="NXPowerLiteSettings" pid="3">
    <vt:lpwstr>F7000400038000</vt:lpwstr>
  </property>
  <property fmtid="{D5CDD505-2E9C-101B-9397-08002B2CF9AE}" name="NXPowerLiteVersion" pid="4">
    <vt:lpwstr>D5.0.5</vt:lpwstr>
  </property>
</Properties>
</file>